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3" r:id="rId1"/>
  </p:sldMasterIdLst>
  <p:sldIdLst>
    <p:sldId id="256" r:id="rId2"/>
    <p:sldId id="257" r:id="rId3"/>
    <p:sldId id="258" r:id="rId4"/>
    <p:sldId id="261" r:id="rId5"/>
    <p:sldId id="259" r:id="rId6"/>
    <p:sldId id="263" r:id="rId7"/>
    <p:sldId id="265" r:id="rId8"/>
    <p:sldId id="266" r:id="rId9"/>
    <p:sldId id="262"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8758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349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6674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92388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58523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3327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20728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8482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89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8844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805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0776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600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497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0820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456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958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1/26/2020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9646483"/>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 id="2147483696" r:id="rId13"/>
    <p:sldLayoutId id="2147483697" r:id="rId14"/>
    <p:sldLayoutId id="2147483698" r:id="rId15"/>
    <p:sldLayoutId id="2147483699" r:id="rId16"/>
    <p:sldLayoutId id="2147483700"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ng11131196.commons.gc.cuny.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324" y="312087"/>
            <a:ext cx="8915399" cy="2262781"/>
          </a:xfrm>
        </p:spPr>
        <p:txBody>
          <a:bodyPr/>
          <a:lstStyle/>
          <a:p>
            <a:r>
              <a:rPr lang="en-US" dirty="0" smtClean="0"/>
              <a:t>Welcome to English 111</a:t>
            </a:r>
            <a:endParaRPr lang="en-US" dirty="0"/>
          </a:p>
        </p:txBody>
      </p:sp>
      <p:sp>
        <p:nvSpPr>
          <p:cNvPr id="3" name="Subtitle 2"/>
          <p:cNvSpPr>
            <a:spLocks noGrp="1"/>
          </p:cNvSpPr>
          <p:nvPr>
            <p:ph type="subTitle" idx="1"/>
          </p:nvPr>
        </p:nvSpPr>
        <p:spPr>
          <a:xfrm>
            <a:off x="1293150" y="2574868"/>
            <a:ext cx="8915399" cy="2991045"/>
          </a:xfrm>
        </p:spPr>
        <p:txBody>
          <a:bodyPr>
            <a:normAutofit fontScale="92500"/>
          </a:bodyPr>
          <a:lstStyle/>
          <a:p>
            <a:r>
              <a:rPr lang="en-US" sz="4000" dirty="0" smtClean="0"/>
              <a:t>31196- M-W 8:00-9:55 3S-116</a:t>
            </a:r>
            <a:endParaRPr lang="en-US" sz="4000" dirty="0" smtClean="0"/>
          </a:p>
          <a:p>
            <a:endParaRPr lang="en-US" sz="4000" dirty="0"/>
          </a:p>
          <a:p>
            <a:r>
              <a:rPr lang="en-US" sz="4000" dirty="0" smtClean="0"/>
              <a:t>Please arrange the desks into a circle</a:t>
            </a:r>
            <a:endParaRPr lang="en-US" sz="4000" dirty="0"/>
          </a:p>
        </p:txBody>
      </p:sp>
    </p:spTree>
    <p:extLst>
      <p:ext uri="{BB962C8B-B14F-4D97-AF65-F5344CB8AC3E}">
        <p14:creationId xmlns:p14="http://schemas.microsoft.com/office/powerpoint/2010/main" val="696857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Book Assignment 1</a:t>
            </a:r>
            <a:endParaRPr lang="en-US" dirty="0"/>
          </a:p>
        </p:txBody>
      </p:sp>
      <p:sp>
        <p:nvSpPr>
          <p:cNvPr id="3" name="Content Placeholder 2"/>
          <p:cNvSpPr>
            <a:spLocks noGrp="1"/>
          </p:cNvSpPr>
          <p:nvPr>
            <p:ph sz="quarter" idx="13"/>
          </p:nvPr>
        </p:nvSpPr>
        <p:spPr/>
        <p:txBody>
          <a:bodyPr/>
          <a:lstStyle/>
          <a:p>
            <a:r>
              <a:rPr lang="en-US" dirty="0" smtClean="0"/>
              <a:t>Date the page</a:t>
            </a:r>
          </a:p>
          <a:p>
            <a:r>
              <a:rPr lang="en-US" dirty="0" smtClean="0"/>
              <a:t>Answer the following questions in an extended paragraph or paragraphs: What do you want to tell me about yourself? What are you interested in? What are your expectations for this class? Is there something you need help with in English?</a:t>
            </a:r>
          </a:p>
          <a:p>
            <a:r>
              <a:rPr lang="en-US" dirty="0" smtClean="0"/>
              <a:t>Please try to write on both sides of the page and try not to skip lines.</a:t>
            </a:r>
            <a:endParaRPr lang="en-US" dirty="0"/>
          </a:p>
        </p:txBody>
      </p:sp>
    </p:spTree>
    <p:extLst>
      <p:ext uri="{BB962C8B-B14F-4D97-AF65-F5344CB8AC3E}">
        <p14:creationId xmlns:p14="http://schemas.microsoft.com/office/powerpoint/2010/main" val="3124752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BOOKS</a:t>
            </a:r>
            <a:endParaRPr lang="en-US" dirty="0"/>
          </a:p>
        </p:txBody>
      </p:sp>
      <p:sp>
        <p:nvSpPr>
          <p:cNvPr id="3" name="Content Placeholder 2"/>
          <p:cNvSpPr>
            <a:spLocks noGrp="1"/>
          </p:cNvSpPr>
          <p:nvPr>
            <p:ph sz="quarter" idx="13"/>
          </p:nvPr>
        </p:nvSpPr>
        <p:spPr/>
        <p:txBody>
          <a:bodyPr>
            <a:normAutofit/>
          </a:bodyPr>
          <a:lstStyle/>
          <a:p>
            <a:r>
              <a:rPr lang="en-US" sz="2800" dirty="0" smtClean="0"/>
              <a:t>Using markers/crayons/pens/colored pencils </a:t>
            </a:r>
            <a:r>
              <a:rPr lang="en-US" sz="2800" dirty="0" err="1" smtClean="0"/>
              <a:t>etc</a:t>
            </a:r>
            <a:r>
              <a:rPr lang="en-US" sz="2800" dirty="0" smtClean="0"/>
              <a:t>, decorate the front cover of your blue book so that it reflects YOU.</a:t>
            </a:r>
          </a:p>
          <a:p>
            <a:r>
              <a:rPr lang="en-US" sz="2800" dirty="0" smtClean="0"/>
              <a:t>We will write in these books every day this semester and I will also use them to take attendance</a:t>
            </a:r>
            <a:endParaRPr lang="en-US" sz="2800" dirty="0"/>
          </a:p>
        </p:txBody>
      </p:sp>
    </p:spTree>
    <p:extLst>
      <p:ext uri="{BB962C8B-B14F-4D97-AF65-F5344CB8AC3E}">
        <p14:creationId xmlns:p14="http://schemas.microsoft.com/office/powerpoint/2010/main" val="2415413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ICE BREAKER</a:t>
            </a:r>
            <a:endParaRPr lang="en-US" dirty="0"/>
          </a:p>
        </p:txBody>
      </p:sp>
      <p:sp>
        <p:nvSpPr>
          <p:cNvPr id="3" name="Content Placeholder 2"/>
          <p:cNvSpPr>
            <a:spLocks noGrp="1"/>
          </p:cNvSpPr>
          <p:nvPr>
            <p:ph sz="quarter" idx="13"/>
          </p:nvPr>
        </p:nvSpPr>
        <p:spPr/>
        <p:txBody>
          <a:bodyPr>
            <a:normAutofit/>
          </a:bodyPr>
          <a:lstStyle/>
          <a:p>
            <a:r>
              <a:rPr lang="en-US" sz="3600" dirty="0" smtClean="0"/>
              <a:t>Tell me your name </a:t>
            </a:r>
            <a:r>
              <a:rPr lang="en-US" sz="3600" dirty="0" smtClean="0"/>
              <a:t>(what you prefer to be called) and </a:t>
            </a:r>
            <a:r>
              <a:rPr lang="en-US" sz="3600" dirty="0" smtClean="0"/>
              <a:t>one </a:t>
            </a:r>
            <a:r>
              <a:rPr lang="en-US" sz="3600" dirty="0" smtClean="0"/>
              <a:t>exciting </a:t>
            </a:r>
            <a:r>
              <a:rPr lang="en-US" sz="3600" dirty="0" smtClean="0"/>
              <a:t>thing that you did </a:t>
            </a:r>
            <a:r>
              <a:rPr lang="en-US" sz="3600" dirty="0" smtClean="0"/>
              <a:t>durin</a:t>
            </a:r>
            <a:r>
              <a:rPr lang="en-US" sz="3600" dirty="0" smtClean="0"/>
              <a:t>g the break</a:t>
            </a:r>
            <a:endParaRPr lang="en-US" sz="3600" dirty="0"/>
          </a:p>
        </p:txBody>
      </p:sp>
    </p:spTree>
    <p:extLst>
      <p:ext uri="{BB962C8B-B14F-4D97-AF65-F5344CB8AC3E}">
        <p14:creationId xmlns:p14="http://schemas.microsoft.com/office/powerpoint/2010/main" val="700297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Website</a:t>
            </a:r>
            <a:endParaRPr lang="en-US" dirty="0"/>
          </a:p>
        </p:txBody>
      </p:sp>
      <p:sp>
        <p:nvSpPr>
          <p:cNvPr id="3" name="Content Placeholder 2"/>
          <p:cNvSpPr>
            <a:spLocks noGrp="1"/>
          </p:cNvSpPr>
          <p:nvPr>
            <p:ph sz="quarter" idx="13"/>
          </p:nvPr>
        </p:nvSpPr>
        <p:spPr/>
        <p:txBody>
          <a:bodyPr/>
          <a:lstStyle/>
          <a:p>
            <a:r>
              <a:rPr lang="en-US" dirty="0">
                <a:hlinkClick r:id="rId2"/>
              </a:rPr>
              <a:t>https://</a:t>
            </a:r>
            <a:r>
              <a:rPr lang="en-US" dirty="0" smtClean="0">
                <a:hlinkClick r:id="rId2"/>
              </a:rPr>
              <a:t>eng11131196.commons.gc.cuny.edu</a:t>
            </a:r>
            <a:r>
              <a:rPr lang="en-US" dirty="0">
                <a:hlinkClick r:id="rId2"/>
              </a:rPr>
              <a:t>/</a:t>
            </a:r>
            <a:endParaRPr lang="en-US" dirty="0"/>
          </a:p>
        </p:txBody>
      </p:sp>
    </p:spTree>
    <p:extLst>
      <p:ext uri="{BB962C8B-B14F-4D97-AF65-F5344CB8AC3E}">
        <p14:creationId xmlns:p14="http://schemas.microsoft.com/office/powerpoint/2010/main" val="1543238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Syllabus Overview</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29405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former students: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dirty="0" smtClean="0"/>
              <a:t>“hand in work on time and don’t procrastinate”</a:t>
            </a:r>
          </a:p>
          <a:p>
            <a:r>
              <a:rPr lang="en-US" dirty="0" smtClean="0"/>
              <a:t>“Just do the work and you will be fine. The professor will work with you if you put in the time and effort. Just don’t be a D*</a:t>
            </a:r>
            <a:r>
              <a:rPr lang="en-US" dirty="0" err="1" smtClean="0"/>
              <a:t>ck</a:t>
            </a:r>
            <a:r>
              <a:rPr lang="en-US" dirty="0" smtClean="0"/>
              <a:t>”</a:t>
            </a:r>
          </a:p>
          <a:p>
            <a:r>
              <a:rPr lang="en-US" dirty="0" smtClean="0"/>
              <a:t>“Do your projects and work on time”</a:t>
            </a:r>
          </a:p>
          <a:p>
            <a:r>
              <a:rPr lang="en-US" dirty="0" smtClean="0"/>
              <a:t>“Don’t wait until the last minute to complete your work or even ask questions”</a:t>
            </a:r>
          </a:p>
          <a:p>
            <a:r>
              <a:rPr lang="en-US" dirty="0" smtClean="0"/>
              <a:t>“Come to class with an open mind and don’t be afraid to contribute to class discussions”</a:t>
            </a:r>
          </a:p>
          <a:p>
            <a:r>
              <a:rPr lang="en-US" dirty="0" smtClean="0"/>
              <a:t>“Make sure to get the textbooks and actually do the readings so you’re not lost in class”</a:t>
            </a:r>
            <a:endParaRPr lang="en-US" dirty="0"/>
          </a:p>
        </p:txBody>
      </p:sp>
    </p:spTree>
    <p:extLst>
      <p:ext uri="{BB962C8B-B14F-4D97-AF65-F5344CB8AC3E}">
        <p14:creationId xmlns:p14="http://schemas.microsoft.com/office/powerpoint/2010/main" val="278633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former students (cont’d):</a:t>
            </a:r>
            <a:endParaRPr lang="en-US" dirty="0"/>
          </a:p>
        </p:txBody>
      </p:sp>
      <p:sp>
        <p:nvSpPr>
          <p:cNvPr id="3" name="Content Placeholder 2"/>
          <p:cNvSpPr>
            <a:spLocks noGrp="1"/>
          </p:cNvSpPr>
          <p:nvPr>
            <p:ph sz="quarter" idx="13"/>
          </p:nvPr>
        </p:nvSpPr>
        <p:spPr/>
        <p:txBody>
          <a:bodyPr>
            <a:normAutofit fontScale="85000" lnSpcReduction="20000"/>
          </a:bodyPr>
          <a:lstStyle/>
          <a:p>
            <a:r>
              <a:rPr lang="en-US" dirty="0" smtClean="0"/>
              <a:t>“ask for and listen to feedback. Do not wait until the last minute to do the assignments”</a:t>
            </a:r>
          </a:p>
          <a:p>
            <a:r>
              <a:rPr lang="en-US" dirty="0" smtClean="0"/>
              <a:t>“Be open minded to different ideas. Not everyone is going to agree. This is your time to grow as a person and challenge ideas but in a respectful way”</a:t>
            </a:r>
          </a:p>
          <a:p>
            <a:r>
              <a:rPr lang="en-US" dirty="0" smtClean="0"/>
              <a:t>“Always be in class, hand in your work, read every article”</a:t>
            </a:r>
          </a:p>
          <a:p>
            <a:r>
              <a:rPr lang="en-US" dirty="0" smtClean="0"/>
              <a:t>“Do not procrastinate! Make sure you are up to date with your work”</a:t>
            </a:r>
          </a:p>
          <a:p>
            <a:r>
              <a:rPr lang="en-US" dirty="0" smtClean="0"/>
              <a:t>“Participate!”</a:t>
            </a:r>
          </a:p>
          <a:p>
            <a:r>
              <a:rPr lang="en-US" dirty="0" smtClean="0"/>
              <a:t>“If you are feeling overwhelmed or scared about an assignment, speak to your professor”</a:t>
            </a:r>
          </a:p>
          <a:p>
            <a:r>
              <a:rPr lang="en-US" dirty="0" smtClean="0"/>
              <a:t>“Take your time writing the essays, don’t rush”</a:t>
            </a:r>
          </a:p>
          <a:p>
            <a:r>
              <a:rPr lang="en-US" dirty="0" smtClean="0"/>
              <a:t>“Take notes when the professor is explaining how to do things”</a:t>
            </a:r>
            <a:endParaRPr lang="en-US" dirty="0"/>
          </a:p>
        </p:txBody>
      </p:sp>
    </p:spTree>
    <p:extLst>
      <p:ext uri="{BB962C8B-B14F-4D97-AF65-F5344CB8AC3E}">
        <p14:creationId xmlns:p14="http://schemas.microsoft.com/office/powerpoint/2010/main" val="2691249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Advice from former students (cont’d):</a:t>
            </a:r>
            <a:endParaRPr lang="en-US" dirty="0"/>
          </a:p>
        </p:txBody>
      </p:sp>
      <p:sp>
        <p:nvSpPr>
          <p:cNvPr id="3" name="Content Placeholder 2"/>
          <p:cNvSpPr>
            <a:spLocks noGrp="1"/>
          </p:cNvSpPr>
          <p:nvPr>
            <p:ph sz="quarter" idx="13"/>
          </p:nvPr>
        </p:nvSpPr>
        <p:spPr/>
        <p:txBody>
          <a:bodyPr/>
          <a:lstStyle/>
          <a:p>
            <a:r>
              <a:rPr lang="en-US" dirty="0" smtClean="0"/>
              <a:t>“Pretend the draft is the final copy, take it seriously. Any  and all participation counts. Reading quizzes are on the details, not the big ideas”</a:t>
            </a:r>
          </a:p>
          <a:p>
            <a:endParaRPr lang="en-US" dirty="0"/>
          </a:p>
          <a:p>
            <a:r>
              <a:rPr lang="en-US" dirty="0" smtClean="0"/>
              <a:t>“Honestly, come into this class open minded. There will be pretty political topics tackled and its important to know that many people come from different backgrounds. You never know who you’ll meet or who’d you be talking to so be active and social with the class! I left making so many friends and with a boyfriend. What wonders English class can bring”</a:t>
            </a:r>
            <a:endParaRPr lang="en-US" dirty="0"/>
          </a:p>
        </p:txBody>
      </p:sp>
    </p:spTree>
    <p:extLst>
      <p:ext uri="{BB962C8B-B14F-4D97-AF65-F5344CB8AC3E}">
        <p14:creationId xmlns:p14="http://schemas.microsoft.com/office/powerpoint/2010/main" val="1460176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Issues in our society today?</a:t>
            </a:r>
            <a:endParaRPr lang="en-US" dirty="0"/>
          </a:p>
        </p:txBody>
      </p:sp>
      <p:sp>
        <p:nvSpPr>
          <p:cNvPr id="3" name="Content Placeholder 2"/>
          <p:cNvSpPr>
            <a:spLocks noGrp="1"/>
          </p:cNvSpPr>
          <p:nvPr>
            <p:ph sz="quarter" idx="13"/>
          </p:nvPr>
        </p:nvSpPr>
        <p:spPr/>
        <p:txBody>
          <a:bodyPr/>
          <a:lstStyle/>
          <a:p>
            <a:endParaRPr lang="en-US" dirty="0"/>
          </a:p>
        </p:txBody>
      </p:sp>
    </p:spTree>
    <p:extLst>
      <p:ext uri="{BB962C8B-B14F-4D97-AF65-F5344CB8AC3E}">
        <p14:creationId xmlns:p14="http://schemas.microsoft.com/office/powerpoint/2010/main" val="394642361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73</TotalTime>
  <Words>515</Words>
  <Application>Microsoft Office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Tw Cen MT</vt:lpstr>
      <vt:lpstr>Droplet</vt:lpstr>
      <vt:lpstr>Welcome to English 111</vt:lpstr>
      <vt:lpstr>BLUE BOOKS</vt:lpstr>
      <vt:lpstr>ICE BREAKER</vt:lpstr>
      <vt:lpstr>Course Website</vt:lpstr>
      <vt:lpstr>Syllabus Overview</vt:lpstr>
      <vt:lpstr>Advice from former students:</vt:lpstr>
      <vt:lpstr>Advice from former students (cont’d):</vt:lpstr>
      <vt:lpstr>Advice from former students (cont’d):</vt:lpstr>
      <vt:lpstr>What are Issues in our society today?</vt:lpstr>
      <vt:lpstr>Blue Book Assignment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English 111</dc:title>
  <dc:creator>Chris</dc:creator>
  <cp:lastModifiedBy>Chris</cp:lastModifiedBy>
  <cp:revision>7</cp:revision>
  <dcterms:created xsi:type="dcterms:W3CDTF">2019-01-28T15:31:48Z</dcterms:created>
  <dcterms:modified xsi:type="dcterms:W3CDTF">2020-01-26T14:59:10Z</dcterms:modified>
</cp:coreProperties>
</file>