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1/28/2020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January 29th</a:t>
            </a:r>
            <a:endParaRPr lang="en-US" dirty="0"/>
          </a:p>
        </p:txBody>
      </p:sp>
      <p:sp>
        <p:nvSpPr>
          <p:cNvPr id="3" name="Subtitle 2"/>
          <p:cNvSpPr>
            <a:spLocks noGrp="1"/>
          </p:cNvSpPr>
          <p:nvPr>
            <p:ph type="subTitle" idx="1"/>
          </p:nvPr>
        </p:nvSpPr>
        <p:spPr/>
        <p:txBody>
          <a:bodyPr/>
          <a:lstStyle/>
          <a:p>
            <a:r>
              <a:rPr lang="en-US" dirty="0" smtClean="0"/>
              <a:t>Reading as a Writer</a:t>
            </a:r>
            <a:endParaRPr lang="en-US" dirty="0"/>
          </a:p>
        </p:txBody>
      </p:sp>
    </p:spTree>
    <p:extLst>
      <p:ext uri="{BB962C8B-B14F-4D97-AF65-F5344CB8AC3E}">
        <p14:creationId xmlns:p14="http://schemas.microsoft.com/office/powerpoint/2010/main" val="4175189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Modeling Reading at Home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31916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kinds of (discussion questions) can we ask about our readings?</a:t>
            </a:r>
            <a:endParaRPr lang="en-US" dirty="0"/>
          </a:p>
        </p:txBody>
      </p:sp>
      <p:sp>
        <p:nvSpPr>
          <p:cNvPr id="3" name="Content Placeholder 2"/>
          <p:cNvSpPr>
            <a:spLocks noGrp="1"/>
          </p:cNvSpPr>
          <p:nvPr>
            <p:ph idx="1"/>
          </p:nvPr>
        </p:nvSpPr>
        <p:spPr/>
        <p:txBody>
          <a:bodyPr/>
          <a:lstStyle/>
          <a:p>
            <a:r>
              <a:rPr lang="en-US" dirty="0" smtClean="0"/>
              <a:t>Discussion questions must be open ended. </a:t>
            </a:r>
          </a:p>
          <a:p>
            <a:r>
              <a:rPr lang="en-US" dirty="0" smtClean="0"/>
              <a:t>The answers should require thought. </a:t>
            </a:r>
          </a:p>
          <a:p>
            <a:r>
              <a:rPr lang="en-US" dirty="0" smtClean="0"/>
              <a:t>You should not be able to find a direct answer in the text, but you should use the text as the basis of your questions</a:t>
            </a:r>
          </a:p>
          <a:p>
            <a:r>
              <a:rPr lang="en-US" dirty="0" smtClean="0"/>
              <a:t>Discussion questions may also place the reading into the context of something else, such as current or historical events</a:t>
            </a:r>
            <a:endParaRPr lang="en-US" dirty="0"/>
          </a:p>
        </p:txBody>
      </p:sp>
    </p:spTree>
    <p:extLst>
      <p:ext uri="{BB962C8B-B14F-4D97-AF65-F5344CB8AC3E}">
        <p14:creationId xmlns:p14="http://schemas.microsoft.com/office/powerpoint/2010/main" val="3630458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ok questions engli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5852" y="0"/>
            <a:ext cx="7517435" cy="6806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707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does Mebane state is unique about the generation she is born into?</a:t>
            </a:r>
          </a:p>
          <a:p>
            <a:endParaRPr lang="en-US" dirty="0"/>
          </a:p>
          <a:p>
            <a:r>
              <a:rPr lang="en-US" dirty="0" smtClean="0"/>
              <a:t>What was it like for Mebane growing up?</a:t>
            </a:r>
            <a:endParaRPr lang="en-US" dirty="0"/>
          </a:p>
        </p:txBody>
      </p:sp>
      <p:sp>
        <p:nvSpPr>
          <p:cNvPr id="4" name="Title 3"/>
          <p:cNvSpPr>
            <a:spLocks noGrp="1"/>
          </p:cNvSpPr>
          <p:nvPr>
            <p:ph type="title"/>
          </p:nvPr>
        </p:nvSpPr>
        <p:spPr/>
        <p:txBody>
          <a:bodyPr/>
          <a:lstStyle/>
          <a:p>
            <a:r>
              <a:rPr lang="en-US" dirty="0" smtClean="0"/>
              <a:t>Let’s compare some questions</a:t>
            </a:r>
            <a:endParaRPr lang="en-US" dirty="0"/>
          </a:p>
        </p:txBody>
      </p:sp>
    </p:spTree>
    <p:extLst>
      <p:ext uri="{BB962C8B-B14F-4D97-AF65-F5344CB8AC3E}">
        <p14:creationId xmlns:p14="http://schemas.microsoft.com/office/powerpoint/2010/main" val="3744218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Why is Mebane’s experience on the bus significant?</a:t>
            </a:r>
          </a:p>
          <a:p>
            <a:endParaRPr lang="en-US" dirty="0"/>
          </a:p>
          <a:p>
            <a:r>
              <a:rPr lang="en-US" dirty="0" smtClean="0"/>
              <a:t>What happens when Mebane is on the bus?</a:t>
            </a:r>
            <a:endParaRPr lang="en-US" dirty="0"/>
          </a:p>
        </p:txBody>
      </p:sp>
      <p:sp>
        <p:nvSpPr>
          <p:cNvPr id="4" name="Title 3"/>
          <p:cNvSpPr>
            <a:spLocks noGrp="1"/>
          </p:cNvSpPr>
          <p:nvPr>
            <p:ph type="title"/>
          </p:nvPr>
        </p:nvSpPr>
        <p:spPr/>
        <p:txBody>
          <a:bodyPr/>
          <a:lstStyle/>
          <a:p>
            <a:r>
              <a:rPr lang="en-US" dirty="0" smtClean="0"/>
              <a:t>Let’s compare some questions (cont’d)</a:t>
            </a:r>
            <a:endParaRPr lang="en-US" dirty="0"/>
          </a:p>
        </p:txBody>
      </p:sp>
    </p:spTree>
    <p:extLst>
      <p:ext uri="{BB962C8B-B14F-4D97-AF65-F5344CB8AC3E}">
        <p14:creationId xmlns:p14="http://schemas.microsoft.com/office/powerpoint/2010/main" val="3869366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discussion questions</a:t>
            </a:r>
            <a:endParaRPr lang="en-US" dirty="0"/>
          </a:p>
        </p:txBody>
      </p:sp>
      <p:sp>
        <p:nvSpPr>
          <p:cNvPr id="3" name="Content Placeholder 2"/>
          <p:cNvSpPr>
            <a:spLocks noGrp="1"/>
          </p:cNvSpPr>
          <p:nvPr>
            <p:ph idx="1"/>
          </p:nvPr>
        </p:nvSpPr>
        <p:spPr/>
        <p:txBody>
          <a:bodyPr/>
          <a:lstStyle/>
          <a:p>
            <a:r>
              <a:rPr lang="en-US" dirty="0" smtClean="0"/>
              <a:t>What kinds of detail does Mebane use in her narrative? How does this contribute to her overall narrative?</a:t>
            </a:r>
          </a:p>
          <a:p>
            <a:r>
              <a:rPr lang="en-US" dirty="0" smtClean="0"/>
              <a:t>Why does Mebane continually refer to the speed of the bus?</a:t>
            </a:r>
          </a:p>
          <a:p>
            <a:r>
              <a:rPr lang="en-US" dirty="0" smtClean="0"/>
              <a:t>Why do you think Mebane chose to close this chapter of her book with the line “The people who devised this system thought that it was going to last forever” (164)? What do you think Mebane was trying to say here?</a:t>
            </a:r>
            <a:endParaRPr lang="en-US" dirty="0"/>
          </a:p>
        </p:txBody>
      </p:sp>
    </p:spTree>
    <p:extLst>
      <p:ext uri="{BB962C8B-B14F-4D97-AF65-F5344CB8AC3E}">
        <p14:creationId xmlns:p14="http://schemas.microsoft.com/office/powerpoint/2010/main" val="274406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of the Day</a:t>
            </a:r>
            <a:endParaRPr lang="en-US" dirty="0"/>
          </a:p>
        </p:txBody>
      </p:sp>
      <p:sp>
        <p:nvSpPr>
          <p:cNvPr id="3" name="Content Placeholder 2"/>
          <p:cNvSpPr>
            <a:spLocks noGrp="1"/>
          </p:cNvSpPr>
          <p:nvPr>
            <p:ph idx="1"/>
          </p:nvPr>
        </p:nvSpPr>
        <p:spPr/>
        <p:txBody>
          <a:bodyPr>
            <a:normAutofit/>
          </a:bodyPr>
          <a:lstStyle/>
          <a:p>
            <a:r>
              <a:rPr lang="en-US" sz="3600" dirty="0" smtClean="0"/>
              <a:t>“As far as anyone knew, the laws as they existed then would stand forever. They were meant to—and did—create a world that fixed black people at the bottom of society in all aspects of human life” (Mebane 158). </a:t>
            </a:r>
            <a:endParaRPr lang="en-US" sz="3600" dirty="0"/>
          </a:p>
        </p:txBody>
      </p:sp>
    </p:spTree>
    <p:extLst>
      <p:ext uri="{BB962C8B-B14F-4D97-AF65-F5344CB8AC3E}">
        <p14:creationId xmlns:p14="http://schemas.microsoft.com/office/powerpoint/2010/main" val="149588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QOTD</a:t>
            </a:r>
          </a:p>
          <a:p>
            <a:r>
              <a:rPr lang="en-US" dirty="0" smtClean="0"/>
              <a:t>Opening Question</a:t>
            </a:r>
          </a:p>
          <a:p>
            <a:r>
              <a:rPr lang="en-US" dirty="0" smtClean="0"/>
              <a:t>Introduction to Reflective Essay</a:t>
            </a:r>
          </a:p>
          <a:p>
            <a:r>
              <a:rPr lang="en-US" dirty="0" smtClean="0"/>
              <a:t>What is a narrative?</a:t>
            </a:r>
          </a:p>
          <a:p>
            <a:r>
              <a:rPr lang="en-US" dirty="0" smtClean="0"/>
              <a:t>How do we read?</a:t>
            </a:r>
          </a:p>
          <a:p>
            <a:r>
              <a:rPr lang="en-US" dirty="0" smtClean="0"/>
              <a:t>What questions can we ask about our readings?</a:t>
            </a:r>
          </a:p>
          <a:p>
            <a:r>
              <a:rPr lang="en-US" dirty="0" smtClean="0"/>
              <a:t>How do we discuss readings?</a:t>
            </a:r>
            <a:endParaRPr lang="en-US" dirty="0"/>
          </a:p>
        </p:txBody>
      </p:sp>
    </p:spTree>
    <p:extLst>
      <p:ext uri="{BB962C8B-B14F-4D97-AF65-F5344CB8AC3E}">
        <p14:creationId xmlns:p14="http://schemas.microsoft.com/office/powerpoint/2010/main" val="319312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one cause/issue in today’s global society that is important to you?</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93740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Essay (15% of your final grade)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91044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SUBMITPROFMORABITO@GMAIL.COM</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2443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narrative?</a:t>
            </a:r>
            <a:endParaRPr lang="en-US" dirty="0"/>
          </a:p>
        </p:txBody>
      </p:sp>
      <p:sp>
        <p:nvSpPr>
          <p:cNvPr id="3" name="Content Placeholder 2"/>
          <p:cNvSpPr>
            <a:spLocks noGrp="1"/>
          </p:cNvSpPr>
          <p:nvPr>
            <p:ph idx="1"/>
          </p:nvPr>
        </p:nvSpPr>
        <p:spPr/>
        <p:txBody>
          <a:bodyPr>
            <a:normAutofit lnSpcReduction="10000"/>
          </a:bodyPr>
          <a:lstStyle/>
          <a:p>
            <a:r>
              <a:rPr lang="en-US" dirty="0" smtClean="0"/>
              <a:t>A narrative tells a story, but a story with a purpose</a:t>
            </a:r>
          </a:p>
          <a:p>
            <a:r>
              <a:rPr lang="en-US" dirty="0" smtClean="0"/>
              <a:t>Some important parts of a narrative: plot, narrator, point of view setting, dialogue</a:t>
            </a:r>
          </a:p>
          <a:p>
            <a:r>
              <a:rPr lang="en-US" dirty="0" smtClean="0"/>
              <a:t>When writing a narrative, start with a subject/topic, then think of purpose and audience, then think of details/plot</a:t>
            </a:r>
          </a:p>
          <a:p>
            <a:r>
              <a:rPr lang="en-US" dirty="0" smtClean="0"/>
              <a:t>Narratives tend to have transition words</a:t>
            </a:r>
          </a:p>
          <a:p>
            <a:r>
              <a:rPr lang="en-US" dirty="0" smtClean="0"/>
              <a:t>For this narrative, you also want to think about the takeaway/bigger picture</a:t>
            </a:r>
          </a:p>
          <a:p>
            <a:endParaRPr lang="en-US" dirty="0"/>
          </a:p>
        </p:txBody>
      </p:sp>
    </p:spTree>
    <p:extLst>
      <p:ext uri="{BB962C8B-B14F-4D97-AF65-F5344CB8AC3E}">
        <p14:creationId xmlns:p14="http://schemas.microsoft.com/office/powerpoint/2010/main" val="176026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do when you are assigned a reading for class?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3738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look for when you read</a:t>
            </a:r>
            <a:endParaRPr lang="en-US" dirty="0"/>
          </a:p>
        </p:txBody>
      </p:sp>
      <p:sp>
        <p:nvSpPr>
          <p:cNvPr id="3" name="Content Placeholder 2"/>
          <p:cNvSpPr>
            <a:spLocks noGrp="1"/>
          </p:cNvSpPr>
          <p:nvPr>
            <p:ph idx="1"/>
          </p:nvPr>
        </p:nvSpPr>
        <p:spPr/>
        <p:txBody>
          <a:bodyPr>
            <a:normAutofit lnSpcReduction="10000"/>
          </a:bodyPr>
          <a:lstStyle/>
          <a:p>
            <a:r>
              <a:rPr lang="en-US" dirty="0" smtClean="0"/>
              <a:t>Read the description before the article to get some context</a:t>
            </a:r>
          </a:p>
          <a:p>
            <a:r>
              <a:rPr lang="en-US" dirty="0" smtClean="0"/>
              <a:t>What does the title make you think of?</a:t>
            </a:r>
          </a:p>
          <a:p>
            <a:r>
              <a:rPr lang="en-US" dirty="0" smtClean="0"/>
              <a:t>1</a:t>
            </a:r>
            <a:r>
              <a:rPr lang="en-US" baseline="30000" dirty="0" smtClean="0"/>
              <a:t>st</a:t>
            </a:r>
            <a:r>
              <a:rPr lang="en-US" dirty="0" smtClean="0"/>
              <a:t> reading: skim for plot</a:t>
            </a:r>
          </a:p>
          <a:p>
            <a:r>
              <a:rPr lang="en-US" dirty="0" smtClean="0"/>
              <a:t>2</a:t>
            </a:r>
            <a:r>
              <a:rPr lang="en-US" baseline="30000" dirty="0" smtClean="0"/>
              <a:t>nd</a:t>
            </a:r>
            <a:r>
              <a:rPr lang="en-US" dirty="0" smtClean="0"/>
              <a:t> reading: point/thesis, purpose, audience, tone, supporting details, writing style</a:t>
            </a:r>
          </a:p>
          <a:p>
            <a:r>
              <a:rPr lang="en-US" dirty="0" smtClean="0"/>
              <a:t>After reading: can you summarize the text, can you answer the questions, what is your takeaway from </a:t>
            </a:r>
            <a:r>
              <a:rPr lang="en-US" smtClean="0"/>
              <a:t>the text?</a:t>
            </a:r>
          </a:p>
        </p:txBody>
      </p:sp>
    </p:spTree>
    <p:extLst>
      <p:ext uri="{BB962C8B-B14F-4D97-AF65-F5344CB8AC3E}">
        <p14:creationId xmlns:p14="http://schemas.microsoft.com/office/powerpoint/2010/main" val="2871328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31</TotalTime>
  <Words>481</Words>
  <Application>Microsoft Office PowerPoint</Application>
  <PresentationFormat>Widescreen</PresentationFormat>
  <Paragraphs>46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Parallax</vt:lpstr>
      <vt:lpstr>January 29th</vt:lpstr>
      <vt:lpstr>Quote of the Day</vt:lpstr>
      <vt:lpstr>Today’s Agenda</vt:lpstr>
      <vt:lpstr>What is one cause/issue in today’s global society that is important to you?</vt:lpstr>
      <vt:lpstr>Reflective Essay (15% of your final grade)</vt:lpstr>
      <vt:lpstr>SUBMITPROFMORABITO@GMAIL.COM</vt:lpstr>
      <vt:lpstr>What is a narrative?</vt:lpstr>
      <vt:lpstr>What do you do when you are assigned a reading for class?</vt:lpstr>
      <vt:lpstr>What to look for when you read</vt:lpstr>
      <vt:lpstr>Modeling Reading at Home</vt:lpstr>
      <vt:lpstr>What kinds of (discussion questions) can we ask about our readings?</vt:lpstr>
      <vt:lpstr>PowerPoint Presentation</vt:lpstr>
      <vt:lpstr>Let’s compare some questions</vt:lpstr>
      <vt:lpstr>Let’s compare some questions (cont’d)</vt:lpstr>
      <vt:lpstr>3 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29th</dc:title>
  <dc:creator>Chris</dc:creator>
  <cp:lastModifiedBy>Chris</cp:lastModifiedBy>
  <cp:revision>5</cp:revision>
  <dcterms:created xsi:type="dcterms:W3CDTF">2020-01-28T16:04:17Z</dcterms:created>
  <dcterms:modified xsi:type="dcterms:W3CDTF">2020-01-28T16:36:58Z</dcterms:modified>
</cp:coreProperties>
</file>