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6" r:id="rId4"/>
    <p:sldId id="265" r:id="rId5"/>
    <p:sldId id="258" r:id="rId6"/>
    <p:sldId id="267" r:id="rId7"/>
    <p:sldId id="268" r:id="rId8"/>
    <p:sldId id="269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2/10/20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7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A thesis is what a writer wants their readers to learn/understanding</a:t>
            </a:r>
          </a:p>
          <a:p>
            <a:r>
              <a:rPr lang="en-US" dirty="0"/>
              <a:t>Start with a topic:</a:t>
            </a:r>
          </a:p>
          <a:p>
            <a:r>
              <a:rPr lang="en-US" dirty="0"/>
              <a:t>A thesis answers the question: What do you want readers to know about the topic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thesis is a complete sentence (2 at the most)</a:t>
            </a:r>
            <a:endParaRPr lang="en-US" dirty="0"/>
          </a:p>
          <a:p>
            <a:r>
              <a:rPr lang="en-US" dirty="0"/>
              <a:t>It should be specific. The more specific the better</a:t>
            </a:r>
          </a:p>
          <a:p>
            <a:r>
              <a:rPr lang="en-US" dirty="0"/>
              <a:t>It should be supportable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thesis build into an essay?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context.</a:t>
            </a:r>
          </a:p>
          <a:p>
            <a:r>
              <a:rPr lang="en-US" dirty="0" smtClean="0"/>
              <a:t>Your topic, thesis statement, and context should be found in your first paragraph</a:t>
            </a:r>
          </a:p>
          <a:p>
            <a:r>
              <a:rPr lang="en-US" dirty="0" smtClean="0"/>
              <a:t>Each successive paragraph should build on this first paragraph and increase support for your thesis</a:t>
            </a:r>
          </a:p>
          <a:p>
            <a:r>
              <a:rPr lang="en-US" dirty="0" smtClean="0"/>
              <a:t>When outlining the essay, think about the different ways you can support your thesis, how these ways build on each other and so forth.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6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Times New Roman 12pt Font</a:t>
            </a:r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One Inch Margins</a:t>
            </a:r>
          </a:p>
          <a:p>
            <a:r>
              <a:rPr lang="en-US" dirty="0" smtClean="0"/>
              <a:t>No additional space between paragraphs</a:t>
            </a:r>
          </a:p>
          <a:p>
            <a:r>
              <a:rPr lang="en-US" dirty="0" smtClean="0"/>
              <a:t>Last name and page number at the top right of each page </a:t>
            </a:r>
          </a:p>
          <a:p>
            <a:r>
              <a:rPr lang="en-US" dirty="0" smtClean="0"/>
              <a:t>MLA Heading at the top left of the first page (Name, Professor, Class, Date)</a:t>
            </a:r>
          </a:p>
          <a:p>
            <a:r>
              <a:rPr lang="en-US" dirty="0" smtClean="0"/>
              <a:t>Centered title on first page (no underline, no bold)</a:t>
            </a:r>
          </a:p>
          <a:p>
            <a:endParaRPr lang="en-US" dirty="0"/>
          </a:p>
          <a:p>
            <a:r>
              <a:rPr lang="en-US" dirty="0" smtClean="0"/>
              <a:t>SEE COURSE WEBSITE FOR HOW TO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7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Sample Essay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 on the course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45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12088"/>
            <a:ext cx="10018713" cy="1752599"/>
          </a:xfrm>
        </p:spPr>
        <p:txBody>
          <a:bodyPr/>
          <a:lstStyle/>
          <a:p>
            <a:r>
              <a:rPr lang="en-US" dirty="0" smtClean="0"/>
              <a:t>In Your Blue Books…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60605"/>
            <a:ext cx="10018713" cy="39305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Copy and complete the following:</a:t>
            </a:r>
          </a:p>
          <a:p>
            <a:r>
              <a:rPr lang="en-US" b="1" dirty="0" smtClean="0"/>
              <a:t>Topic: </a:t>
            </a:r>
            <a:r>
              <a:rPr lang="en-US" dirty="0" smtClean="0"/>
              <a:t>(fill in the topic of your essay)</a:t>
            </a:r>
          </a:p>
          <a:p>
            <a:r>
              <a:rPr lang="en-US" b="1" dirty="0" smtClean="0"/>
              <a:t>Personal: </a:t>
            </a:r>
            <a:r>
              <a:rPr lang="en-US" dirty="0" smtClean="0"/>
              <a:t>(what moment or series of moments from your own life drove you to become passionate about this issue)</a:t>
            </a:r>
          </a:p>
          <a:p>
            <a:r>
              <a:rPr lang="en-US" b="1" dirty="0" smtClean="0"/>
              <a:t>Thesis1: </a:t>
            </a:r>
            <a:r>
              <a:rPr lang="en-US" dirty="0" smtClean="0"/>
              <a:t>(first attempt at a thesis, copy from first draft if applicable . This should be the takeaway from your personal </a:t>
            </a:r>
            <a:r>
              <a:rPr lang="en-US" dirty="0" err="1" smtClean="0"/>
              <a:t>expereince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SO WHAT? </a:t>
            </a:r>
          </a:p>
          <a:p>
            <a:r>
              <a:rPr lang="en-US" b="1" dirty="0" smtClean="0"/>
              <a:t>Thesis 2: </a:t>
            </a:r>
            <a:r>
              <a:rPr lang="en-US" dirty="0" smtClean="0"/>
              <a:t>(revised thesis answering so what)</a:t>
            </a:r>
          </a:p>
          <a:p>
            <a:r>
              <a:rPr lang="en-US" b="1" dirty="0" smtClean="0"/>
              <a:t>SO WHAT?</a:t>
            </a:r>
          </a:p>
          <a:p>
            <a:r>
              <a:rPr lang="en-US" b="1" dirty="0" smtClean="0"/>
              <a:t>Thesis 3: </a:t>
            </a:r>
            <a:r>
              <a:rPr lang="en-US" dirty="0" smtClean="0"/>
              <a:t>(revised thesis answering so what)</a:t>
            </a:r>
          </a:p>
          <a:p>
            <a:r>
              <a:rPr lang="en-US" dirty="0" smtClean="0"/>
              <a:t>Continue until you feel that you have fully answered this question</a:t>
            </a:r>
          </a:p>
        </p:txBody>
      </p:sp>
    </p:spTree>
    <p:extLst>
      <p:ext uri="{BB962C8B-B14F-4D97-AF65-F5344CB8AC3E}">
        <p14:creationId xmlns:p14="http://schemas.microsoft.com/office/powerpoint/2010/main" val="1166611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24217"/>
            <a:ext cx="10018713" cy="386698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Topic: </a:t>
            </a:r>
            <a:r>
              <a:rPr lang="en-US" i="1" dirty="0" smtClean="0"/>
              <a:t>LGBTQ+ Visibility </a:t>
            </a:r>
            <a:endParaRPr lang="en-US" dirty="0"/>
          </a:p>
          <a:p>
            <a:r>
              <a:rPr lang="en-US" b="1" dirty="0"/>
              <a:t>Personal: </a:t>
            </a:r>
            <a:r>
              <a:rPr lang="en-US" i="1" dirty="0" smtClean="0"/>
              <a:t>Being Out in the classroom and teaching LGBTQ+ material</a:t>
            </a:r>
            <a:endParaRPr lang="en-US" b="1" dirty="0" smtClean="0"/>
          </a:p>
          <a:p>
            <a:r>
              <a:rPr lang="en-US" b="1" dirty="0" smtClean="0"/>
              <a:t>Thesis1</a:t>
            </a:r>
            <a:r>
              <a:rPr lang="en-US" b="1" dirty="0"/>
              <a:t>: </a:t>
            </a:r>
            <a:r>
              <a:rPr lang="en-US" i="1" dirty="0" smtClean="0"/>
              <a:t>Not everyone can safely come out</a:t>
            </a:r>
            <a:endParaRPr lang="en-US" i="1" dirty="0"/>
          </a:p>
          <a:p>
            <a:r>
              <a:rPr lang="en-US" b="1" dirty="0" smtClean="0"/>
              <a:t>SO </a:t>
            </a:r>
            <a:r>
              <a:rPr lang="en-US" b="1" dirty="0"/>
              <a:t>WHAT? </a:t>
            </a:r>
          </a:p>
          <a:p>
            <a:r>
              <a:rPr lang="en-US" b="1" dirty="0"/>
              <a:t>Thesis 2: </a:t>
            </a:r>
            <a:r>
              <a:rPr lang="en-US" b="1" dirty="0" smtClean="0"/>
              <a:t> </a:t>
            </a:r>
            <a:r>
              <a:rPr lang="en-US" i="1" dirty="0" smtClean="0"/>
              <a:t>People that can be out should be out</a:t>
            </a:r>
            <a:endParaRPr lang="en-US" b="1" dirty="0" smtClean="0"/>
          </a:p>
          <a:p>
            <a:r>
              <a:rPr lang="en-US" b="1" dirty="0"/>
              <a:t>S</a:t>
            </a:r>
            <a:r>
              <a:rPr lang="en-US" b="1" dirty="0" smtClean="0"/>
              <a:t>O </a:t>
            </a:r>
            <a:r>
              <a:rPr lang="en-US" b="1" dirty="0"/>
              <a:t>WHAT?</a:t>
            </a:r>
          </a:p>
          <a:p>
            <a:r>
              <a:rPr lang="en-US" b="1" dirty="0"/>
              <a:t>Thesis 3</a:t>
            </a:r>
            <a:r>
              <a:rPr lang="en-US" b="1" dirty="0" smtClean="0"/>
              <a:t>: </a:t>
            </a:r>
            <a:r>
              <a:rPr lang="en-US" i="1" dirty="0" smtClean="0"/>
              <a:t>It is important for people to be out if they can because it can help other people, both members of the LGBTQ+ community and otherwise to be more comfortable.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18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Room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0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Aleena’s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What were Mama’s symbols of power in her room? What did </a:t>
            </a:r>
            <a:r>
              <a:rPr lang="en-US" dirty="0" smtClean="0"/>
              <a:t>they reflect?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What was “Mama’s famous bloodless coup for her </a:t>
            </a:r>
            <a:r>
              <a:rPr lang="en-US" dirty="0" smtClean="0"/>
              <a:t>personal freedom</a:t>
            </a:r>
            <a:r>
              <a:rPr lang="en-US" dirty="0"/>
              <a:t>”? In what ways does the writer explain her </a:t>
            </a:r>
            <a:r>
              <a:rPr lang="en-US" dirty="0" smtClean="0"/>
              <a:t>grandmother’s private </a:t>
            </a:r>
            <a:r>
              <a:rPr lang="en-US" dirty="0"/>
              <a:t>nature?</a:t>
            </a:r>
          </a:p>
          <a:p>
            <a:endParaRPr lang="en-US" dirty="0"/>
          </a:p>
          <a:p>
            <a:r>
              <a:rPr lang="en-US" dirty="0"/>
              <a:t>3) What does the statement “I see her room as a queen’s </a:t>
            </a:r>
            <a:r>
              <a:rPr lang="en-US" dirty="0" smtClean="0"/>
              <a:t>chamber where </a:t>
            </a:r>
            <a:r>
              <a:rPr lang="en-US" dirty="0"/>
              <a:t>a small woman loomed large” suggest? Discuss what can </a:t>
            </a:r>
            <a:r>
              <a:rPr lang="en-US" dirty="0" smtClean="0"/>
              <a:t>be the </a:t>
            </a:r>
            <a:r>
              <a:rPr lang="en-US" dirty="0"/>
              <a:t>possible interpretations of this sentence?</a:t>
            </a:r>
          </a:p>
        </p:txBody>
      </p:sp>
    </p:spTree>
    <p:extLst>
      <p:ext uri="{BB962C8B-B14F-4D97-AF65-F5344CB8AC3E}">
        <p14:creationId xmlns:p14="http://schemas.microsoft.com/office/powerpoint/2010/main" val="120761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Sara’s </a:t>
            </a:r>
            <a:r>
              <a:rPr lang="en-US" smtClean="0"/>
              <a:t>Discussion 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Cofers</a:t>
            </a:r>
            <a:r>
              <a:rPr lang="en-US" dirty="0"/>
              <a:t> grandmas house connect to her interest in teaching creative writing?</a:t>
            </a:r>
          </a:p>
          <a:p>
            <a:r>
              <a:rPr lang="en-US" dirty="0"/>
              <a:t>Based on a typical Hispanic household of religious morality, How could this have helped </a:t>
            </a:r>
            <a:r>
              <a:rPr lang="en-US" dirty="0" err="1"/>
              <a:t>Cofer</a:t>
            </a:r>
            <a:r>
              <a:rPr lang="en-US" dirty="0"/>
              <a:t> understand and admire her grandmas actions?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8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Exploding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woke up late this morning--as usual. I had no clean clothes and the fridge was next to bare. Traffic was heavy as I sped to work. Some jerk cut me off and I almost had a wreck. At work I went to my desk and there was a note to go and see the boss. I waited outside her office for a while before she called me in. I couldn’t figure out why she wanted to see me. I went inside and sat down. My boss handed me an envelope. She told me that my services were no longer needed and that I was free to go. I got my belongings from my desk and left. The drive home was quick. I am now unemployed.</a:t>
            </a:r>
          </a:p>
        </p:txBody>
      </p:sp>
    </p:spTree>
    <p:extLst>
      <p:ext uri="{BB962C8B-B14F-4D97-AF65-F5344CB8AC3E}">
        <p14:creationId xmlns:p14="http://schemas.microsoft.com/office/powerpoint/2010/main" val="380470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jerk cut me off and I almost had a wreck.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jerk cut me off and I almost had a wreck. I hate people who can’t drive. I decided to teach him a little lesson by playing near bumper cars with his bright red 300 ZX. He kept hitting his brakes, and eventually even shook a fist of rage at me. I giggled gleefully--kind of like that lady in </a:t>
            </a:r>
            <a:r>
              <a:rPr lang="en-US" i="1" dirty="0"/>
              <a:t>Fried Green Tomatoes</a:t>
            </a:r>
            <a:r>
              <a:rPr lang="en-US" dirty="0"/>
              <a:t> who got immense pleasure from repeatedly rear-ending the car of the person who had stolen her parking space. Space is crucial, and that jerk will probably think twice before he cuts into mine again.</a:t>
            </a:r>
          </a:p>
        </p:txBody>
      </p:sp>
    </p:spTree>
    <p:extLst>
      <p:ext uri="{BB962C8B-B14F-4D97-AF65-F5344CB8AC3E}">
        <p14:creationId xmlns:p14="http://schemas.microsoft.com/office/powerpoint/2010/main" val="270053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Exploding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one sentence in the paragraph</a:t>
            </a:r>
          </a:p>
          <a:p>
            <a:r>
              <a:rPr lang="en-US" dirty="0" smtClean="0"/>
              <a:t>Expand it to make it more interesting and detailed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3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2613"/>
            <a:ext cx="10018713" cy="42340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Exploding Sentences</a:t>
            </a:r>
          </a:p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Review of Reflective Essay Rubric</a:t>
            </a:r>
          </a:p>
          <a:p>
            <a:r>
              <a:rPr lang="en-US" dirty="0" smtClean="0"/>
              <a:t>Comments from 1</a:t>
            </a:r>
            <a:r>
              <a:rPr lang="en-US" baseline="30000" dirty="0" smtClean="0"/>
              <a:t>st</a:t>
            </a:r>
            <a:r>
              <a:rPr lang="en-US" dirty="0" smtClean="0"/>
              <a:t> Drafts</a:t>
            </a:r>
          </a:p>
          <a:p>
            <a:r>
              <a:rPr lang="en-US" dirty="0" smtClean="0"/>
              <a:t>Review of Narrative</a:t>
            </a:r>
          </a:p>
          <a:p>
            <a:r>
              <a:rPr lang="en-US" dirty="0" smtClean="0"/>
              <a:t>Review of Thesis</a:t>
            </a:r>
          </a:p>
          <a:p>
            <a:r>
              <a:rPr lang="en-US" dirty="0" smtClean="0"/>
              <a:t>Introduction to MLA format</a:t>
            </a:r>
          </a:p>
          <a:p>
            <a:r>
              <a:rPr lang="en-US" dirty="0" smtClean="0"/>
              <a:t>Look at Sample Essay</a:t>
            </a:r>
          </a:p>
          <a:p>
            <a:r>
              <a:rPr lang="en-US" dirty="0" smtClean="0"/>
              <a:t>Blue Book Exercise</a:t>
            </a:r>
          </a:p>
          <a:p>
            <a:r>
              <a:rPr lang="en-US" dirty="0" smtClean="0"/>
              <a:t>More Room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0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5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Reflective Essay?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84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first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 that this is a personal narrative essay. This means:</a:t>
            </a:r>
          </a:p>
          <a:p>
            <a:pPr lvl="1"/>
            <a:r>
              <a:rPr lang="en-US" dirty="0" smtClean="0"/>
              <a:t>It should tell a story with a point</a:t>
            </a:r>
          </a:p>
          <a:p>
            <a:pPr lvl="1"/>
            <a:r>
              <a:rPr lang="en-US" dirty="0" smtClean="0"/>
              <a:t>It should be about you</a:t>
            </a:r>
          </a:p>
          <a:p>
            <a:pPr lvl="1"/>
            <a:r>
              <a:rPr lang="en-US" dirty="0" smtClean="0"/>
              <a:t>It is not an essay about facts and statistics</a:t>
            </a:r>
          </a:p>
          <a:p>
            <a:pPr lvl="1"/>
            <a:r>
              <a:rPr lang="en-US" dirty="0" smtClean="0"/>
              <a:t>You should not be doing any research</a:t>
            </a:r>
          </a:p>
          <a:p>
            <a:r>
              <a:rPr lang="en-US" dirty="0" smtClean="0"/>
              <a:t>This is a thesis driven essay</a:t>
            </a:r>
          </a:p>
          <a:p>
            <a:pPr lvl="1"/>
            <a:r>
              <a:rPr lang="en-US" dirty="0" smtClean="0"/>
              <a:t>Your narrative should be crafted to prove an argument </a:t>
            </a:r>
          </a:p>
          <a:p>
            <a:pPr lvl="1"/>
            <a:r>
              <a:rPr lang="en-US" dirty="0" smtClean="0"/>
              <a:t>Your argument should be clear in your first paragraph</a:t>
            </a:r>
          </a:p>
          <a:p>
            <a:pPr lvl="1"/>
            <a:r>
              <a:rPr lang="en-US" dirty="0" smtClean="0"/>
              <a:t>Your argument should be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narrative?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narrative tells a story, but a story with a purpose</a:t>
            </a:r>
          </a:p>
          <a:p>
            <a:r>
              <a:rPr lang="en-US" dirty="0" smtClean="0"/>
              <a:t>Some important parts of a narrative: plot, narrator, point of view setting, dialogue</a:t>
            </a:r>
          </a:p>
          <a:p>
            <a:r>
              <a:rPr lang="en-US" dirty="0" smtClean="0"/>
              <a:t>When writing a narrative, start with a subject/topic, then think of purpose and audience, then think of details/plot</a:t>
            </a:r>
          </a:p>
          <a:p>
            <a:r>
              <a:rPr lang="en-US" dirty="0" smtClean="0"/>
              <a:t>Narratives tend to have transition words</a:t>
            </a:r>
          </a:p>
          <a:p>
            <a:r>
              <a:rPr lang="en-US" dirty="0" smtClean="0"/>
              <a:t>For this narrative, you also want to think about the takeaway/bigger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39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1139</TotalTime>
  <Words>918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2/10/20</vt:lpstr>
      <vt:lpstr>Exploding Sentences</vt:lpstr>
      <vt:lpstr>Some jerk cut me off and I almost had a wreck.</vt:lpstr>
      <vt:lpstr>Exploding Sentences</vt:lpstr>
      <vt:lpstr>Today’s Agenda</vt:lpstr>
      <vt:lpstr>Announcements</vt:lpstr>
      <vt:lpstr>What is the Reflective Essay?</vt:lpstr>
      <vt:lpstr>Notes from first drafts</vt:lpstr>
      <vt:lpstr>What is a narrative?</vt:lpstr>
      <vt:lpstr>What is a thesis?</vt:lpstr>
      <vt:lpstr>How does a thesis build into an essay?</vt:lpstr>
      <vt:lpstr>MLA FORMAT</vt:lpstr>
      <vt:lpstr>Let’s Look at a Sample Essay</vt:lpstr>
      <vt:lpstr>In Your Blue Books…</vt:lpstr>
      <vt:lpstr>SAMPLE</vt:lpstr>
      <vt:lpstr>More Room</vt:lpstr>
      <vt:lpstr>Aleena’s Discussion Questions</vt:lpstr>
      <vt:lpstr>Sara’s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2/5/20</dc:title>
  <dc:creator>Chris</dc:creator>
  <cp:lastModifiedBy>Chris</cp:lastModifiedBy>
  <cp:revision>14</cp:revision>
  <dcterms:created xsi:type="dcterms:W3CDTF">2020-02-04T20:38:37Z</dcterms:created>
  <dcterms:modified xsi:type="dcterms:W3CDTF">2020-02-10T02:37:19Z</dcterms:modified>
</cp:coreProperties>
</file>