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Sentence Fragments and Run-ons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Sentence Fragments (complete the thought)</a:t>
            </a:r>
          </a:p>
          <a:p>
            <a:pPr lvl="1"/>
            <a:r>
              <a:rPr lang="en-US" dirty="0" smtClean="0"/>
              <a:t>While I was at the movies</a:t>
            </a:r>
          </a:p>
          <a:p>
            <a:pPr lvl="1"/>
            <a:r>
              <a:rPr lang="en-US" dirty="0" smtClean="0"/>
              <a:t>Although I was really hungry</a:t>
            </a:r>
          </a:p>
          <a:p>
            <a:r>
              <a:rPr lang="en-US" dirty="0" smtClean="0"/>
              <a:t>Run-On’s </a:t>
            </a:r>
          </a:p>
          <a:p>
            <a:pPr lvl="1"/>
            <a:r>
              <a:rPr lang="en-US" dirty="0" smtClean="0"/>
              <a:t>Split into two sentences using a period</a:t>
            </a:r>
          </a:p>
          <a:p>
            <a:pPr lvl="1"/>
            <a:r>
              <a:rPr lang="en-US" dirty="0" smtClean="0"/>
              <a:t>Add a </a:t>
            </a:r>
            <a:r>
              <a:rPr lang="en-US" dirty="0"/>
              <a:t>subordinating </a:t>
            </a:r>
            <a:r>
              <a:rPr lang="en-US" dirty="0" smtClean="0"/>
              <a:t>word, However, while, although, </a:t>
            </a:r>
          </a:p>
          <a:p>
            <a:pPr lvl="1"/>
            <a:r>
              <a:rPr lang="en-US" dirty="0" smtClean="0"/>
              <a:t>Add a conjunction (for, and, nor, but, or, yet, so)</a:t>
            </a:r>
          </a:p>
          <a:p>
            <a:pPr lvl="1"/>
            <a:r>
              <a:rPr lang="en-US" dirty="0" smtClean="0"/>
              <a:t>Add a semicolon</a:t>
            </a:r>
          </a:p>
          <a:p>
            <a:pPr lvl="1"/>
            <a:r>
              <a:rPr lang="en-US" dirty="0" smtClean="0"/>
              <a:t>Rearrange</a:t>
            </a:r>
          </a:p>
          <a:p>
            <a:pPr lvl="1"/>
            <a:r>
              <a:rPr lang="en-US" dirty="0"/>
              <a:t>Kelly likes to cook, she makes chicken every day.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175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Specifically, in schools throughout the United States</a:t>
            </a:r>
            <a:r>
              <a:rPr lang="en-US" dirty="0" smtClean="0"/>
              <a:t>.</a:t>
            </a:r>
          </a:p>
          <a:p>
            <a:r>
              <a:rPr lang="en-US" dirty="0"/>
              <a:t>I was always told that our health care system was so much better, it was because private health insurance worked better than if we had a government plan</a:t>
            </a:r>
            <a:r>
              <a:rPr lang="en-US" dirty="0" smtClean="0"/>
              <a:t>.</a:t>
            </a:r>
          </a:p>
          <a:p>
            <a:r>
              <a:rPr lang="en-US" dirty="0"/>
              <a:t>Such as, being sexually assaulted, financially unstable, age, education, family issues etc.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myself am a part of this movement, I have been natural for over two years and I love watching my hair grow and thrive.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657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8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QOTD: What do you think of this quote? Do you agree with </a:t>
            </a:r>
            <a:r>
              <a:rPr lang="en-US" dirty="0" err="1" smtClean="0"/>
              <a:t>McWhorther</a:t>
            </a:r>
            <a:r>
              <a:rPr lang="en-US" dirty="0" smtClean="0"/>
              <a:t>? Can you think of any other words that match </a:t>
            </a:r>
            <a:r>
              <a:rPr lang="en-US" smtClean="0"/>
              <a:t>this description?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“… words can come to have meanings quite different from their literal ones, and when it comes to matters of insults and dignity, meaning counts” (</a:t>
            </a:r>
            <a:r>
              <a:rPr lang="en-US" dirty="0" err="1" smtClean="0"/>
              <a:t>McWhorther</a:t>
            </a:r>
            <a:r>
              <a:rPr lang="en-US" dirty="0" smtClean="0"/>
              <a:t> 491).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5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QOTD</a:t>
            </a:r>
            <a:endParaRPr lang="en-US" dirty="0"/>
          </a:p>
          <a:p>
            <a:r>
              <a:rPr lang="en-US" dirty="0" smtClean="0"/>
              <a:t>Reading Reflection</a:t>
            </a:r>
          </a:p>
          <a:p>
            <a:r>
              <a:rPr lang="en-US" dirty="0" smtClean="0"/>
              <a:t>Sentence Structure</a:t>
            </a:r>
          </a:p>
          <a:p>
            <a:r>
              <a:rPr lang="en-US" dirty="0" smtClean="0"/>
              <a:t>Peer Review Symbols</a:t>
            </a:r>
          </a:p>
          <a:p>
            <a:r>
              <a:rPr lang="en-US" dirty="0" smtClean="0"/>
              <a:t>Peer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Jessica’s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accepted language have to change over time?</a:t>
            </a:r>
          </a:p>
          <a:p>
            <a:r>
              <a:rPr lang="en-US" dirty="0" smtClean="0"/>
              <a:t>I think most young people don’t think of Redskins as an insult or slur. Redskins makes many think of a proud brave warrior. Does that excuse the use of the name?</a:t>
            </a:r>
          </a:p>
          <a:p>
            <a:r>
              <a:rPr lang="en-US" dirty="0" smtClean="0"/>
              <a:t>We have a right to free speech in our country. However, should it be accepted if it hurts, or insults others because of their race even if it was not intended?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4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Julietta’s</a:t>
            </a:r>
            <a:r>
              <a:rPr lang="en-US" dirty="0" smtClean="0"/>
              <a:t> 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McWhorter refers when he says, “As always, life is more than the literal.”?</a:t>
            </a:r>
          </a:p>
          <a:p>
            <a:pPr lvl="0"/>
            <a:r>
              <a:rPr lang="en-US" dirty="0"/>
              <a:t>Do you think that these “made up” words associate with stereotypes of the people? And why?</a:t>
            </a:r>
          </a:p>
          <a:p>
            <a:pPr lvl="0"/>
            <a:r>
              <a:rPr lang="en-US" dirty="0"/>
              <a:t>“We are faced with something analogous to what Steven Pinker has artfully called the “euphemism treadmill.” “. Do you agree that “euphemism” is a useful tool to use for difficult issues?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04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Structure of a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3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Sentences are composed of at least one of each of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Subject: </a:t>
            </a:r>
            <a:r>
              <a:rPr lang="en-US" sz="2800" dirty="0" smtClean="0"/>
              <a:t>The noun that is performing the verb of the sentence</a:t>
            </a:r>
          </a:p>
          <a:p>
            <a:r>
              <a:rPr lang="en-US" sz="2800" b="1" dirty="0" smtClean="0"/>
              <a:t>Predicate:</a:t>
            </a:r>
            <a:r>
              <a:rPr lang="en-US" sz="2800" b="1" i="1" dirty="0" smtClean="0"/>
              <a:t> </a:t>
            </a:r>
            <a:r>
              <a:rPr lang="en-US" sz="2800" i="1" dirty="0" smtClean="0"/>
              <a:t>also known as the verb phrase, consists of two parts</a:t>
            </a:r>
          </a:p>
          <a:p>
            <a:pPr lvl="1"/>
            <a:r>
              <a:rPr lang="en-US" sz="2400" b="1" i="1" dirty="0" smtClean="0"/>
              <a:t>Verb:</a:t>
            </a:r>
            <a:r>
              <a:rPr lang="en-US" sz="2400" i="1" dirty="0"/>
              <a:t> </a:t>
            </a:r>
            <a:r>
              <a:rPr lang="en-US" sz="2400" dirty="0" smtClean="0"/>
              <a:t>The action of the sentence</a:t>
            </a:r>
            <a:endParaRPr lang="en-US" sz="2400" b="1" i="1" dirty="0" smtClean="0"/>
          </a:p>
          <a:p>
            <a:pPr lvl="1"/>
            <a:r>
              <a:rPr lang="en-US" sz="2400" b="1" dirty="0" smtClean="0"/>
              <a:t>Object</a:t>
            </a:r>
            <a:r>
              <a:rPr lang="en-US" sz="2400" dirty="0" smtClean="0"/>
              <a:t>: The noun that the verb is performed onto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8420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clause is a group of a subject and verb</a:t>
            </a:r>
          </a:p>
          <a:p>
            <a:r>
              <a:rPr lang="en-US" dirty="0" smtClean="0"/>
              <a:t>An independent clause can exist on its own. It is a complete sentence.</a:t>
            </a:r>
          </a:p>
          <a:p>
            <a:pPr lvl="1"/>
            <a:r>
              <a:rPr lang="en-US" dirty="0" smtClean="0"/>
              <a:t>The boy kicked the ball</a:t>
            </a:r>
          </a:p>
          <a:p>
            <a:r>
              <a:rPr lang="en-US" dirty="0" smtClean="0"/>
              <a:t>A dependent clause cannot exist on its own, it is not a complete thought</a:t>
            </a:r>
          </a:p>
          <a:p>
            <a:pPr lvl="1"/>
            <a:r>
              <a:rPr lang="en-US" dirty="0" smtClean="0"/>
              <a:t>After the boy kicked the ball</a:t>
            </a:r>
          </a:p>
          <a:p>
            <a:pPr lvl="1"/>
            <a:r>
              <a:rPr lang="en-US" dirty="0" smtClean="0"/>
              <a:t>While I was at the movies</a:t>
            </a:r>
          </a:p>
          <a:p>
            <a:r>
              <a:rPr lang="en-US" dirty="0" smtClean="0"/>
              <a:t>A dependent clause must always be connected to an independent clause</a:t>
            </a:r>
          </a:p>
          <a:p>
            <a:pPr lvl="1"/>
            <a:r>
              <a:rPr lang="en-US" dirty="0" smtClean="0"/>
              <a:t>While I was at the movies, my mother called.</a:t>
            </a:r>
          </a:p>
          <a:p>
            <a:pPr lvl="1"/>
            <a:r>
              <a:rPr lang="en-US" dirty="0" smtClean="0"/>
              <a:t>My mother called while I was at the movies</a:t>
            </a:r>
          </a:p>
        </p:txBody>
      </p:sp>
    </p:spTree>
    <p:extLst>
      <p:ext uri="{BB962C8B-B14F-4D97-AF65-F5344CB8AC3E}">
        <p14:creationId xmlns:p14="http://schemas.microsoft.com/office/powerpoint/2010/main" val="340361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Fragments and Run-ons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sentence fragment is a part of sentence (either a phrase or a dependent clause, or starts with a conjunction)</a:t>
            </a:r>
          </a:p>
          <a:p>
            <a:r>
              <a:rPr lang="en-US" dirty="0" smtClean="0"/>
              <a:t>It cannot exist on its own and therefore should not have terminal punctuation (.?!)</a:t>
            </a:r>
          </a:p>
          <a:p>
            <a:endParaRPr lang="en-US" dirty="0"/>
          </a:p>
          <a:p>
            <a:r>
              <a:rPr lang="en-US" dirty="0" smtClean="0"/>
              <a:t>A run-on is the opposite. </a:t>
            </a:r>
            <a:r>
              <a:rPr lang="en-US" dirty="0"/>
              <a:t>I</a:t>
            </a:r>
            <a:r>
              <a:rPr lang="en-US" dirty="0" smtClean="0"/>
              <a:t>t is a number of independent clauses strung together without terminal punctuation.</a:t>
            </a:r>
          </a:p>
          <a:p>
            <a:r>
              <a:rPr lang="en-US" dirty="0" smtClean="0"/>
              <a:t>A comma splice is a special type of run on, this is when you combine multiple independent clauses with commas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43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345</TotalTime>
  <Words>628</Words>
  <Application>Microsoft Office PowerPoint</Application>
  <PresentationFormat>Widescreen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Parallax</vt:lpstr>
      <vt:lpstr>2.19</vt:lpstr>
      <vt:lpstr>QOTD: What do you think of this quote? Do you agree with McWhorther? Can you think of any other words that match this description?</vt:lpstr>
      <vt:lpstr>Today’s Agenda</vt:lpstr>
      <vt:lpstr>Jessica’s Questions</vt:lpstr>
      <vt:lpstr>Julietta’s Discussion Questions</vt:lpstr>
      <vt:lpstr>The Structure of a Sentence</vt:lpstr>
      <vt:lpstr>Sentences are composed of at least one of each of the following</vt:lpstr>
      <vt:lpstr>What is a clause?</vt:lpstr>
      <vt:lpstr>Sentence Fragments and Run-ons</vt:lpstr>
      <vt:lpstr>Fixing Sentence Fragments and Run-ons</vt:lpstr>
      <vt:lpstr>Examples</vt:lpstr>
      <vt:lpstr>Peer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2.19</dc:title>
  <dc:creator>Chris</dc:creator>
  <cp:lastModifiedBy>Chris</cp:lastModifiedBy>
  <cp:revision>3</cp:revision>
  <dcterms:created xsi:type="dcterms:W3CDTF">2020-02-18T20:22:25Z</dcterms:created>
  <dcterms:modified xsi:type="dcterms:W3CDTF">2020-02-19T02:08:01Z</dcterms:modified>
</cp:coreProperties>
</file>