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onDPGwAyf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2/24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Second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1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5290"/>
            <a:ext cx="10018713" cy="4206239"/>
          </a:xfrm>
        </p:spPr>
        <p:txBody>
          <a:bodyPr>
            <a:normAutofit/>
          </a:bodyPr>
          <a:lstStyle/>
          <a:p>
            <a:r>
              <a:rPr lang="en-US" dirty="0" smtClean="0"/>
              <a:t>“It may be a long while, however, before male culture evolves to the point that boys can learn more from one another than how to hit curve balls” (Katz 297).</a:t>
            </a:r>
          </a:p>
          <a:p>
            <a:endParaRPr lang="en-US" dirty="0"/>
          </a:p>
          <a:p>
            <a:r>
              <a:rPr lang="en-US" dirty="0" smtClean="0"/>
              <a:t>Katz wrote this in 1993, more than 25 years ago. Do you think we have reached a point where boys do learn more from one another, or are our notions of boyhood and masculinity mostly the same as what Katz describes?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QOTD</a:t>
            </a:r>
          </a:p>
          <a:p>
            <a:r>
              <a:rPr lang="en-US" dirty="0" smtClean="0"/>
              <a:t>Discuss 2</a:t>
            </a:r>
            <a:r>
              <a:rPr lang="en-US" baseline="30000" dirty="0" smtClean="0"/>
              <a:t>nd</a:t>
            </a:r>
            <a:r>
              <a:rPr lang="en-US" dirty="0" smtClean="0"/>
              <a:t> Drafts</a:t>
            </a:r>
          </a:p>
          <a:p>
            <a:r>
              <a:rPr lang="en-US" dirty="0" smtClean="0"/>
              <a:t>Importance of Proofreading</a:t>
            </a:r>
          </a:p>
          <a:p>
            <a:r>
              <a:rPr lang="en-US" dirty="0" smtClean="0"/>
              <a:t>Reading Discussion</a:t>
            </a:r>
          </a:p>
          <a:p>
            <a:r>
              <a:rPr lang="en-US" dirty="0" smtClean="0"/>
              <a:t>Creating a Code of 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1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one of the “Codes of Conduct” that Katz claims all boys must know and follow.</a:t>
            </a:r>
          </a:p>
          <a:p>
            <a:r>
              <a:rPr lang="en-US" dirty="0" smtClean="0"/>
              <a:t>There are three main moments of bullying that Katz discusses. Describe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3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from second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formatting: heading, spacing, page numbers</a:t>
            </a:r>
          </a:p>
          <a:p>
            <a:r>
              <a:rPr lang="en-US" dirty="0" smtClean="0"/>
              <a:t>Thesis: The more specific the better</a:t>
            </a:r>
          </a:p>
          <a:p>
            <a:r>
              <a:rPr lang="en-US" dirty="0" smtClean="0"/>
              <a:t>Detail, detail, detail</a:t>
            </a:r>
          </a:p>
          <a:p>
            <a:r>
              <a:rPr lang="en-US" dirty="0" smtClean="0"/>
              <a:t>This is a narrative assignment</a:t>
            </a:r>
          </a:p>
          <a:p>
            <a:r>
              <a:rPr lang="en-US" dirty="0" smtClean="0"/>
              <a:t>Try to avoid high school style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2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The</a:t>
            </a:r>
            <a:r>
              <a:rPr lang="en-US" dirty="0" smtClean="0"/>
              <a:t> Impotence of Proofreading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https://www.youtube.com/watch?v=OonDPGwAyfQ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9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Boys Become 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3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groups, write down as many unwritten rules as you can think of for your assigned population.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99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</TotalTime>
  <Words>210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2/24</vt:lpstr>
      <vt:lpstr>QOTD</vt:lpstr>
      <vt:lpstr>Today’s Agenda</vt:lpstr>
      <vt:lpstr>Reading Quiz</vt:lpstr>
      <vt:lpstr>Comments from second drafts</vt:lpstr>
      <vt:lpstr>The The Impotence of Proofreading</vt:lpstr>
      <vt:lpstr>How Boys Become Men</vt:lpstr>
      <vt:lpstr>Codes of Conduct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2/24</dc:title>
  <dc:creator>Chris</dc:creator>
  <cp:lastModifiedBy>Chris</cp:lastModifiedBy>
  <cp:revision>2</cp:revision>
  <dcterms:created xsi:type="dcterms:W3CDTF">2020-02-23T03:41:00Z</dcterms:created>
  <dcterms:modified xsi:type="dcterms:W3CDTF">2020-02-23T03:51:08Z</dcterms:modified>
</cp:coreProperties>
</file>