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121" d="100"/>
          <a:sy n="121" d="100"/>
        </p:scale>
        <p:origin x="100"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2/25/2020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2/26</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25848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QOTD:</a:t>
            </a:r>
            <a:endParaRPr lang="en-US" dirty="0"/>
          </a:p>
        </p:txBody>
      </p:sp>
      <p:sp>
        <p:nvSpPr>
          <p:cNvPr id="3" name="Content Placeholder 2"/>
          <p:cNvSpPr>
            <a:spLocks noGrp="1"/>
          </p:cNvSpPr>
          <p:nvPr>
            <p:ph idx="1"/>
          </p:nvPr>
        </p:nvSpPr>
        <p:spPr>
          <a:xfrm>
            <a:off x="1484310" y="1849821"/>
            <a:ext cx="10018713" cy="3941379"/>
          </a:xfrm>
        </p:spPr>
        <p:txBody>
          <a:bodyPr>
            <a:normAutofit/>
          </a:bodyPr>
          <a:lstStyle/>
          <a:p>
            <a:r>
              <a:rPr lang="en-US" sz="3200" dirty="0" smtClean="0"/>
              <a:t>“Michael Crichton makes an interesting argument about technology in his thriller </a:t>
            </a:r>
            <a:r>
              <a:rPr lang="en-US" sz="3200" i="1" dirty="0" smtClean="0"/>
              <a:t>Jurassic Park</a:t>
            </a:r>
            <a:r>
              <a:rPr lang="en-US" sz="3200" dirty="0" smtClean="0"/>
              <a:t>. He points </a:t>
            </a:r>
            <a:r>
              <a:rPr lang="en-US" sz="3200" dirty="0" err="1" smtClean="0"/>
              <a:t>oit</a:t>
            </a:r>
            <a:r>
              <a:rPr lang="en-US" sz="3200" dirty="0" smtClean="0"/>
              <a:t> that power without discipline is making this society into a wreckage”</a:t>
            </a:r>
          </a:p>
          <a:p>
            <a:r>
              <a:rPr lang="en-US" sz="3200" dirty="0" smtClean="0"/>
              <a:t>What is Ivins saying in this quote? Why do you think she makes a reference to </a:t>
            </a:r>
            <a:r>
              <a:rPr lang="en-US" sz="3200" i="1" dirty="0" smtClean="0"/>
              <a:t>Jurassic Park</a:t>
            </a:r>
            <a:r>
              <a:rPr lang="en-US" sz="3200" dirty="0" smtClean="0"/>
              <a:t> and how does this contribute to her overall discussion of guns?</a:t>
            </a:r>
            <a:endParaRPr lang="en-US" sz="3200" dirty="0"/>
          </a:p>
        </p:txBody>
      </p:sp>
    </p:spTree>
    <p:extLst>
      <p:ext uri="{BB962C8B-B14F-4D97-AF65-F5344CB8AC3E}">
        <p14:creationId xmlns:p14="http://schemas.microsoft.com/office/powerpoint/2010/main" val="380764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QOTD</a:t>
            </a:r>
          </a:p>
          <a:p>
            <a:r>
              <a:rPr lang="en-US" dirty="0" smtClean="0"/>
              <a:t>Grade Yourself</a:t>
            </a:r>
          </a:p>
          <a:p>
            <a:r>
              <a:rPr lang="en-US" dirty="0" smtClean="0"/>
              <a:t>Blue Book Writing</a:t>
            </a:r>
          </a:p>
          <a:p>
            <a:r>
              <a:rPr lang="en-US" dirty="0" smtClean="0"/>
              <a:t>Introduction to Essay 2</a:t>
            </a:r>
          </a:p>
          <a:p>
            <a:r>
              <a:rPr lang="en-US" dirty="0" smtClean="0"/>
              <a:t>Rhetorical Strategies</a:t>
            </a:r>
          </a:p>
          <a:p>
            <a:r>
              <a:rPr lang="en-US" dirty="0" smtClean="0"/>
              <a:t>Today’s Reading</a:t>
            </a:r>
          </a:p>
        </p:txBody>
      </p:sp>
    </p:spTree>
    <p:extLst>
      <p:ext uri="{BB962C8B-B14F-4D97-AF65-F5344CB8AC3E}">
        <p14:creationId xmlns:p14="http://schemas.microsoft.com/office/powerpoint/2010/main" val="41573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Yourself</a:t>
            </a:r>
            <a:endParaRPr lang="en-US" dirty="0"/>
          </a:p>
        </p:txBody>
      </p:sp>
      <p:sp>
        <p:nvSpPr>
          <p:cNvPr id="3" name="Content Placeholder 2"/>
          <p:cNvSpPr>
            <a:spLocks noGrp="1"/>
          </p:cNvSpPr>
          <p:nvPr>
            <p:ph idx="1"/>
          </p:nvPr>
        </p:nvSpPr>
        <p:spPr/>
        <p:txBody>
          <a:bodyPr/>
          <a:lstStyle/>
          <a:p>
            <a:r>
              <a:rPr lang="en-US" dirty="0" smtClean="0"/>
              <a:t>On the Reflective essay rubric, please circle the grade  you think you deserve for each category and give yourself an overall grade.</a:t>
            </a:r>
          </a:p>
          <a:p>
            <a:r>
              <a:rPr lang="en-US" dirty="0" smtClean="0"/>
              <a:t>Explain why it is that you </a:t>
            </a:r>
            <a:r>
              <a:rPr lang="en-US" dirty="0" err="1" smtClean="0"/>
              <a:t>belive</a:t>
            </a:r>
            <a:r>
              <a:rPr lang="en-US" dirty="0" smtClean="0"/>
              <a:t> you deserve that grade</a:t>
            </a:r>
          </a:p>
          <a:p>
            <a:r>
              <a:rPr lang="en-US" dirty="0" smtClean="0"/>
              <a:t>Please leave room at the bottom for my comments as well</a:t>
            </a:r>
          </a:p>
          <a:p>
            <a:r>
              <a:rPr lang="en-US" dirty="0" smtClean="0"/>
              <a:t>Once you are done, please turn in your essay</a:t>
            </a:r>
          </a:p>
        </p:txBody>
      </p:sp>
    </p:spTree>
    <p:extLst>
      <p:ext uri="{BB962C8B-B14F-4D97-AF65-F5344CB8AC3E}">
        <p14:creationId xmlns:p14="http://schemas.microsoft.com/office/powerpoint/2010/main" val="183472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Food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President Trump has declared a nation wide campaign to determine what should be the National Dish or America. Forget apple pies and hamburgers. The president is looking for something fresh and exciting.</a:t>
            </a:r>
          </a:p>
          <a:p>
            <a:r>
              <a:rPr lang="en-US" dirty="0" smtClean="0"/>
              <a:t>The White House is hosting a contest where anyone can enter. The person whose dish is selected will win 10,000 dollars and an all expense paid trip to DC to eat the new national dish with the first family.</a:t>
            </a:r>
          </a:p>
          <a:p>
            <a:r>
              <a:rPr lang="en-US" dirty="0" smtClean="0"/>
              <a:t>IN YOUR BLUE BOOKS: state what you think the national dish of America should be and provide your explanation why. Be as persuasive as possible. Remember there is 10,000 dollars on the line (as well as a bonus point added to </a:t>
            </a:r>
            <a:r>
              <a:rPr lang="en-US" dirty="0" smtClean="0"/>
              <a:t>reading quiz grade)</a:t>
            </a:r>
            <a:endParaRPr lang="en-US" dirty="0"/>
          </a:p>
        </p:txBody>
      </p:sp>
    </p:spTree>
    <p:extLst>
      <p:ext uri="{BB962C8B-B14F-4D97-AF65-F5344CB8AC3E}">
        <p14:creationId xmlns:p14="http://schemas.microsoft.com/office/powerpoint/2010/main" val="339338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 to Critical Analysis Essay</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625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supporting a thesis</a:t>
            </a:r>
            <a:endParaRPr lang="en-US" dirty="0"/>
          </a:p>
        </p:txBody>
      </p:sp>
      <p:sp>
        <p:nvSpPr>
          <p:cNvPr id="3" name="Content Placeholder 2"/>
          <p:cNvSpPr>
            <a:spLocks noGrp="1"/>
          </p:cNvSpPr>
          <p:nvPr>
            <p:ph idx="1"/>
          </p:nvPr>
        </p:nvSpPr>
        <p:spPr/>
        <p:txBody>
          <a:bodyPr numCol="2">
            <a:normAutofit fontScale="70000" lnSpcReduction="20000"/>
          </a:bodyPr>
          <a:lstStyle/>
          <a:p>
            <a:r>
              <a:rPr lang="en-US" sz="4100" dirty="0" smtClean="0"/>
              <a:t>Ethos (authority)</a:t>
            </a:r>
          </a:p>
          <a:p>
            <a:r>
              <a:rPr lang="en-US" sz="4100" dirty="0" smtClean="0"/>
              <a:t>Pathos (emotions)</a:t>
            </a:r>
          </a:p>
          <a:p>
            <a:r>
              <a:rPr lang="en-US" sz="4100" dirty="0" smtClean="0"/>
              <a:t>Logos (logic)</a:t>
            </a:r>
          </a:p>
          <a:p>
            <a:r>
              <a:rPr lang="en-US" sz="4100" dirty="0" smtClean="0"/>
              <a:t>Personal experience</a:t>
            </a:r>
          </a:p>
          <a:p>
            <a:r>
              <a:rPr lang="en-US" sz="4100" dirty="0" smtClean="0"/>
              <a:t>Anecdotes</a:t>
            </a:r>
          </a:p>
          <a:p>
            <a:r>
              <a:rPr lang="en-US" sz="4100" dirty="0" smtClean="0"/>
              <a:t>Quotes from experts</a:t>
            </a:r>
          </a:p>
          <a:p>
            <a:r>
              <a:rPr lang="en-US" sz="4100" dirty="0" smtClean="0"/>
              <a:t>Statistics</a:t>
            </a:r>
          </a:p>
          <a:p>
            <a:r>
              <a:rPr lang="en-US" sz="4100" dirty="0" smtClean="0"/>
              <a:t>Humor</a:t>
            </a:r>
          </a:p>
          <a:p>
            <a:r>
              <a:rPr lang="en-US" sz="4100" dirty="0" smtClean="0"/>
              <a:t>Word choice</a:t>
            </a:r>
          </a:p>
          <a:p>
            <a:r>
              <a:rPr lang="en-US" sz="4100" dirty="0" smtClean="0"/>
              <a:t>Figurative Language</a:t>
            </a:r>
          </a:p>
          <a:p>
            <a:r>
              <a:rPr lang="en-US" sz="4100" dirty="0" smtClean="0"/>
              <a:t>Compare and Contrast</a:t>
            </a:r>
          </a:p>
          <a:p>
            <a:endParaRPr lang="en-US" dirty="0" smtClean="0"/>
          </a:p>
          <a:p>
            <a:endParaRPr lang="en-US" dirty="0"/>
          </a:p>
        </p:txBody>
      </p:sp>
    </p:spTree>
    <p:extLst>
      <p:ext uri="{BB962C8B-B14F-4D97-AF65-F5344CB8AC3E}">
        <p14:creationId xmlns:p14="http://schemas.microsoft.com/office/powerpoint/2010/main" val="357453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a Knife, Get a Dog, but Get Rid of Guns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4992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Sumaya’s</a:t>
            </a:r>
            <a:r>
              <a:rPr lang="en-US" dirty="0" smtClean="0"/>
              <a:t> Questions</a:t>
            </a:r>
            <a:endParaRPr lang="en-US" dirty="0"/>
          </a:p>
        </p:txBody>
      </p:sp>
      <p:sp>
        <p:nvSpPr>
          <p:cNvPr id="3" name="Content Placeholder 2"/>
          <p:cNvSpPr>
            <a:spLocks noGrp="1"/>
          </p:cNvSpPr>
          <p:nvPr>
            <p:ph idx="1"/>
          </p:nvPr>
        </p:nvSpPr>
        <p:spPr/>
        <p:txBody>
          <a:bodyPr/>
          <a:lstStyle/>
          <a:p>
            <a:pPr fontAlgn="base"/>
            <a:r>
              <a:rPr lang="en-US" dirty="0"/>
              <a:t>Molly Ivins feels as though the use of guns should be prohibited and only allowed to well-regulated militia. Do you think this movement will happen in the future, and how do you think the world will react to it?</a:t>
            </a:r>
          </a:p>
          <a:p>
            <a:pPr fontAlgn="base"/>
            <a:r>
              <a:rPr lang="en-US" dirty="0"/>
              <a:t>“A general substitution of knives for guns would promote physical fitness.” Knives may not have the same power as a gun does but it is very much harmful and dangerous as well. Why do you think Ivins said to substitute knives for guns?</a:t>
            </a:r>
          </a:p>
          <a:p>
            <a:endParaRPr lang="en-US" dirty="0"/>
          </a:p>
        </p:txBody>
      </p:sp>
    </p:spTree>
    <p:extLst>
      <p:ext uri="{BB962C8B-B14F-4D97-AF65-F5344CB8AC3E}">
        <p14:creationId xmlns:p14="http://schemas.microsoft.com/office/powerpoint/2010/main" val="2446974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24</TotalTime>
  <Words>406</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2/26</vt:lpstr>
      <vt:lpstr>QOTD:</vt:lpstr>
      <vt:lpstr>Today’s Agenda</vt:lpstr>
      <vt:lpstr>Grade Yourself</vt:lpstr>
      <vt:lpstr>National Food</vt:lpstr>
      <vt:lpstr>Introduction to Critical Analysis Essay</vt:lpstr>
      <vt:lpstr>Strategies for supporting a thesis</vt:lpstr>
      <vt:lpstr>Get a Knife, Get a Dog, but Get Rid of Guns</vt:lpstr>
      <vt:lpstr>Sumaya’s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2/26</dc:title>
  <dc:creator>Chris</dc:creator>
  <cp:lastModifiedBy>Chris</cp:lastModifiedBy>
  <cp:revision>3</cp:revision>
  <dcterms:created xsi:type="dcterms:W3CDTF">2020-02-25T23:16:49Z</dcterms:created>
  <dcterms:modified xsi:type="dcterms:W3CDTF">2020-02-25T23:41:16Z</dcterms:modified>
</cp:coreProperties>
</file>