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9" r:id="rId6"/>
    <p:sldId id="261" r:id="rId7"/>
    <p:sldId id="260" r:id="rId8"/>
    <p:sldId id="262" r:id="rId9"/>
    <p:sldId id="263" r:id="rId10"/>
    <p:sldId id="264" r:id="rId11"/>
    <p:sldId id="270"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121" d="100"/>
          <a:sy n="121" d="100"/>
        </p:scale>
        <p:origin x="100"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2/3/20</a:t>
            </a:r>
            <a:endParaRPr lang="en-US" dirty="0"/>
          </a:p>
        </p:txBody>
      </p:sp>
      <p:sp>
        <p:nvSpPr>
          <p:cNvPr id="3" name="Subtitle 2"/>
          <p:cNvSpPr>
            <a:spLocks noGrp="1"/>
          </p:cNvSpPr>
          <p:nvPr>
            <p:ph type="subTitle" idx="1"/>
          </p:nvPr>
        </p:nvSpPr>
        <p:spPr/>
        <p:txBody>
          <a:bodyPr/>
          <a:lstStyle/>
          <a:p>
            <a:r>
              <a:rPr lang="en-US" dirty="0" smtClean="0"/>
              <a:t>Thesis Writing</a:t>
            </a:r>
            <a:endParaRPr lang="en-US" dirty="0"/>
          </a:p>
        </p:txBody>
      </p:sp>
    </p:spTree>
    <p:extLst>
      <p:ext uri="{BB962C8B-B14F-4D97-AF65-F5344CB8AC3E}">
        <p14:creationId xmlns:p14="http://schemas.microsoft.com/office/powerpoint/2010/main" val="1190762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Jenna’s Discussion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1) In your opinion, what impact will taking art out of the curriculum have on children? What was Barry’s</a:t>
            </a:r>
          </a:p>
          <a:p>
            <a:r>
              <a:rPr lang="en-US" dirty="0"/>
              <a:t>biggest argument for leaving art in the curriculum?</a:t>
            </a:r>
          </a:p>
          <a:p>
            <a:r>
              <a:rPr lang="en-US" dirty="0"/>
              <a:t>2) What is the symbolism behind Barry always drawing the same picture in art class?</a:t>
            </a:r>
          </a:p>
          <a:p>
            <a:r>
              <a:rPr lang="en-US" dirty="0"/>
              <a:t>3) Interpret the line “...asked us to stand, face the flag, and say the pledge of allegiance. Children </a:t>
            </a:r>
            <a:r>
              <a:rPr lang="en-US" dirty="0" smtClean="0"/>
              <a:t>across the </a:t>
            </a:r>
            <a:r>
              <a:rPr lang="en-US" dirty="0"/>
              <a:t>country do it faithfully. I wonder when the country will face its children and say a pledge right back”</a:t>
            </a:r>
          </a:p>
        </p:txBody>
      </p:sp>
    </p:spTree>
    <p:extLst>
      <p:ext uri="{BB962C8B-B14F-4D97-AF65-F5344CB8AC3E}">
        <p14:creationId xmlns:p14="http://schemas.microsoft.com/office/powerpoint/2010/main" val="113665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Naida’s</a:t>
            </a:r>
            <a:r>
              <a:rPr lang="en-US" dirty="0" smtClean="0"/>
              <a:t> Discussion Questions</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Each school employee (janitor, secretary, fifth grade teacher, and her teacher) greets Barry delightfully in the morning, as they arrive to work. Why do you think Barry included these descriptions? </a:t>
            </a:r>
          </a:p>
          <a:p>
            <a:pPr fontAlgn="base"/>
            <a:r>
              <a:rPr lang="en-US" dirty="0"/>
              <a:t>Barry often refers to herself and her surroundings outside of school as, “someone turning off the sound”. Why?</a:t>
            </a:r>
          </a:p>
          <a:p>
            <a:pPr fontAlgn="base"/>
            <a:r>
              <a:rPr lang="en-US" dirty="0"/>
              <a:t> Why does Barry say “At the back table in Room 2, I learned to build myself a life preserver that I could carry into my home”(18)? How does this statement support the article?  </a:t>
            </a:r>
          </a:p>
          <a:p>
            <a:endParaRPr lang="en-US" dirty="0"/>
          </a:p>
        </p:txBody>
      </p:sp>
    </p:spTree>
    <p:extLst>
      <p:ext uri="{BB962C8B-B14F-4D97-AF65-F5344CB8AC3E}">
        <p14:creationId xmlns:p14="http://schemas.microsoft.com/office/powerpoint/2010/main" val="3043478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tell what Barry’s thesis is?</a:t>
            </a:r>
            <a:endParaRPr lang="en-US" dirty="0"/>
          </a:p>
        </p:txBody>
      </p:sp>
      <p:sp>
        <p:nvSpPr>
          <p:cNvPr id="3" name="Content Placeholder 2"/>
          <p:cNvSpPr>
            <a:spLocks noGrp="1"/>
          </p:cNvSpPr>
          <p:nvPr>
            <p:ph idx="1"/>
          </p:nvPr>
        </p:nvSpPr>
        <p:spPr/>
        <p:txBody>
          <a:bodyPr/>
          <a:lstStyle/>
          <a:p>
            <a:r>
              <a:rPr lang="en-US" dirty="0" smtClean="0"/>
              <a:t>Start by determining her topic:</a:t>
            </a:r>
          </a:p>
          <a:p>
            <a:r>
              <a:rPr lang="en-US" dirty="0" smtClean="0"/>
              <a:t>Is there something about the topic that she seems to repeat?</a:t>
            </a:r>
          </a:p>
          <a:p>
            <a:r>
              <a:rPr lang="en-US" dirty="0" smtClean="0"/>
              <a:t>Is there one sentence in the beginning or the end of the essay that seems to sum up her entire argument?</a:t>
            </a:r>
          </a:p>
          <a:p>
            <a:r>
              <a:rPr lang="en-US" dirty="0" smtClean="0"/>
              <a:t>Can you state her argument in your own words?</a:t>
            </a:r>
            <a:endParaRPr lang="en-US" dirty="0"/>
          </a:p>
        </p:txBody>
      </p:sp>
    </p:spTree>
    <p:extLst>
      <p:ext uri="{BB962C8B-B14F-4D97-AF65-F5344CB8AC3E}">
        <p14:creationId xmlns:p14="http://schemas.microsoft.com/office/powerpoint/2010/main" val="3910471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Barry develop her thesis?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41311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and supporting your own thesis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48216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Prompt</a:t>
            </a:r>
            <a:endParaRPr lang="en-US" dirty="0"/>
          </a:p>
        </p:txBody>
      </p:sp>
      <p:sp>
        <p:nvSpPr>
          <p:cNvPr id="3" name="Content Placeholder 2"/>
          <p:cNvSpPr>
            <a:spLocks noGrp="1"/>
          </p:cNvSpPr>
          <p:nvPr>
            <p:ph idx="1"/>
          </p:nvPr>
        </p:nvSpPr>
        <p:spPr/>
        <p:txBody>
          <a:bodyPr/>
          <a:lstStyle/>
          <a:p>
            <a:r>
              <a:rPr lang="en-US" dirty="0" smtClean="0"/>
              <a:t>In “The Sanctuary of School” Linda Barry argues that schools are not doing enough to support children. Most notably, she mentions how funding for before and after school programs is being cut. Barry wants more funding but says that many people feel that it is not the role of the school to babysit. What side of the issue do you come down on and why? Do schools owe more to children or are they doing enough? Use your own experience in school as support for your argument.</a:t>
            </a:r>
            <a:endParaRPr lang="en-US" dirty="0"/>
          </a:p>
        </p:txBody>
      </p:sp>
    </p:spTree>
    <p:extLst>
      <p:ext uri="{BB962C8B-B14F-4D97-AF65-F5344CB8AC3E}">
        <p14:creationId xmlns:p14="http://schemas.microsoft.com/office/powerpoint/2010/main" val="380152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 the author means in this quote? Have you ever felt this way?</a:t>
            </a:r>
            <a:endParaRPr lang="en-US" dirty="0"/>
          </a:p>
        </p:txBody>
      </p:sp>
      <p:sp>
        <p:nvSpPr>
          <p:cNvPr id="3" name="Content Placeholder 2"/>
          <p:cNvSpPr>
            <a:spLocks noGrp="1"/>
          </p:cNvSpPr>
          <p:nvPr>
            <p:ph idx="1"/>
          </p:nvPr>
        </p:nvSpPr>
        <p:spPr/>
        <p:txBody>
          <a:bodyPr/>
          <a:lstStyle/>
          <a:p>
            <a:r>
              <a:rPr lang="en-US" dirty="0" smtClean="0"/>
              <a:t>“We were children with the sound turned off” (Barry 168).</a:t>
            </a:r>
            <a:endParaRPr lang="en-US" dirty="0"/>
          </a:p>
        </p:txBody>
      </p:sp>
    </p:spTree>
    <p:extLst>
      <p:ext uri="{BB962C8B-B14F-4D97-AF65-F5344CB8AC3E}">
        <p14:creationId xmlns:p14="http://schemas.microsoft.com/office/powerpoint/2010/main" val="306435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QOTD</a:t>
            </a:r>
          </a:p>
          <a:p>
            <a:r>
              <a:rPr lang="en-US" dirty="0" smtClean="0"/>
              <a:t>Thesis Statements</a:t>
            </a:r>
          </a:p>
          <a:p>
            <a:r>
              <a:rPr lang="en-US" dirty="0" smtClean="0"/>
              <a:t>Reading Discussion</a:t>
            </a:r>
          </a:p>
          <a:p>
            <a:r>
              <a:rPr lang="en-US" dirty="0" smtClean="0"/>
              <a:t>How to determine the thesis</a:t>
            </a:r>
          </a:p>
          <a:p>
            <a:r>
              <a:rPr lang="en-US" dirty="0" smtClean="0"/>
              <a:t>How to write a thesis</a:t>
            </a:r>
            <a:br>
              <a:rPr lang="en-US" dirty="0" smtClean="0"/>
            </a:br>
            <a:endParaRPr lang="en-US" dirty="0"/>
          </a:p>
        </p:txBody>
      </p:sp>
    </p:spTree>
    <p:extLst>
      <p:ext uri="{BB962C8B-B14F-4D97-AF65-F5344CB8AC3E}">
        <p14:creationId xmlns:p14="http://schemas.microsoft.com/office/powerpoint/2010/main" val="243445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Quiz</a:t>
            </a:r>
            <a:endParaRPr lang="en-US" dirty="0"/>
          </a:p>
        </p:txBody>
      </p:sp>
      <p:sp>
        <p:nvSpPr>
          <p:cNvPr id="3" name="Content Placeholder 2"/>
          <p:cNvSpPr>
            <a:spLocks noGrp="1"/>
          </p:cNvSpPr>
          <p:nvPr>
            <p:ph idx="1"/>
          </p:nvPr>
        </p:nvSpPr>
        <p:spPr>
          <a:xfrm>
            <a:off x="1484311" y="1857702"/>
            <a:ext cx="10018713" cy="3124201"/>
          </a:xfrm>
        </p:spPr>
        <p:txBody>
          <a:bodyPr/>
          <a:lstStyle/>
          <a:p>
            <a:r>
              <a:rPr lang="en-US" dirty="0" smtClean="0"/>
              <a:t>Who is the first adult that young Linda Barry sees when she goes to the school?</a:t>
            </a:r>
          </a:p>
          <a:p>
            <a:r>
              <a:rPr lang="en-US" dirty="0" smtClean="0"/>
              <a:t>What does Barry do after her teacher lets her into the classroom? </a:t>
            </a:r>
            <a:endParaRPr lang="en-US" dirty="0"/>
          </a:p>
        </p:txBody>
      </p:sp>
    </p:spTree>
    <p:extLst>
      <p:ext uri="{BB962C8B-B14F-4D97-AF65-F5344CB8AC3E}">
        <p14:creationId xmlns:p14="http://schemas.microsoft.com/office/powerpoint/2010/main" val="3235165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Question:</a:t>
            </a:r>
            <a:endParaRPr lang="en-US" dirty="0"/>
          </a:p>
        </p:txBody>
      </p:sp>
      <p:sp>
        <p:nvSpPr>
          <p:cNvPr id="3" name="Content Placeholder 2"/>
          <p:cNvSpPr>
            <a:spLocks noGrp="1"/>
          </p:cNvSpPr>
          <p:nvPr>
            <p:ph idx="1"/>
          </p:nvPr>
        </p:nvSpPr>
        <p:spPr/>
        <p:txBody>
          <a:bodyPr>
            <a:normAutofit/>
          </a:bodyPr>
          <a:lstStyle/>
          <a:p>
            <a:r>
              <a:rPr lang="en-US" sz="4800" dirty="0" smtClean="0"/>
              <a:t>If you could have any super power what would it be and why?</a:t>
            </a:r>
            <a:endParaRPr lang="en-US" sz="4800" dirty="0"/>
          </a:p>
        </p:txBody>
      </p:sp>
    </p:spTree>
    <p:extLst>
      <p:ext uri="{BB962C8B-B14F-4D97-AF65-F5344CB8AC3E}">
        <p14:creationId xmlns:p14="http://schemas.microsoft.com/office/powerpoint/2010/main" val="355078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a Thesis?</a:t>
            </a:r>
            <a:endParaRPr lang="en-US" dirty="0"/>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234791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thesis?</a:t>
            </a:r>
            <a:endParaRPr lang="en-US" dirty="0"/>
          </a:p>
        </p:txBody>
      </p:sp>
      <p:sp>
        <p:nvSpPr>
          <p:cNvPr id="3" name="Content Placeholder 2"/>
          <p:cNvSpPr>
            <a:spLocks noGrp="1"/>
          </p:cNvSpPr>
          <p:nvPr>
            <p:ph idx="1"/>
          </p:nvPr>
        </p:nvSpPr>
        <p:spPr/>
        <p:txBody>
          <a:bodyPr>
            <a:normAutofit fontScale="92500"/>
          </a:bodyPr>
          <a:lstStyle/>
          <a:p>
            <a:r>
              <a:rPr lang="en-US" dirty="0"/>
              <a:t> A thesis is what a writer wants their readers to learn/understanding</a:t>
            </a:r>
          </a:p>
          <a:p>
            <a:r>
              <a:rPr lang="en-US" dirty="0"/>
              <a:t>Start with a topic:</a:t>
            </a:r>
          </a:p>
          <a:p>
            <a:r>
              <a:rPr lang="en-US" dirty="0"/>
              <a:t>A thesis answers the question: What do you want readers to know about the topic</a:t>
            </a:r>
            <a:r>
              <a:rPr lang="en-US" dirty="0" smtClean="0"/>
              <a:t>?</a:t>
            </a:r>
          </a:p>
          <a:p>
            <a:r>
              <a:rPr lang="en-US" dirty="0" smtClean="0"/>
              <a:t>A thesis is a complete sentence (2 at the most)</a:t>
            </a:r>
            <a:endParaRPr lang="en-US" dirty="0"/>
          </a:p>
          <a:p>
            <a:r>
              <a:rPr lang="en-US" dirty="0"/>
              <a:t>It should be specific. The more specific the better</a:t>
            </a:r>
          </a:p>
          <a:p>
            <a:r>
              <a:rPr lang="en-US" dirty="0"/>
              <a:t>It should be supportable</a:t>
            </a:r>
          </a:p>
          <a:p>
            <a:endParaRPr lang="en-US" dirty="0"/>
          </a:p>
        </p:txBody>
      </p:sp>
    </p:spTree>
    <p:extLst>
      <p:ext uri="{BB962C8B-B14F-4D97-AF65-F5344CB8AC3E}">
        <p14:creationId xmlns:p14="http://schemas.microsoft.com/office/powerpoint/2010/main" val="367362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thesis build into an essay?</a:t>
            </a:r>
            <a:endParaRPr lang="en-US" dirty="0"/>
          </a:p>
        </p:txBody>
      </p:sp>
      <p:sp>
        <p:nvSpPr>
          <p:cNvPr id="3" name="Content Placeholder 2"/>
          <p:cNvSpPr>
            <a:spLocks noGrp="1"/>
          </p:cNvSpPr>
          <p:nvPr>
            <p:ph idx="1"/>
          </p:nvPr>
        </p:nvSpPr>
        <p:spPr/>
        <p:txBody>
          <a:bodyPr/>
          <a:lstStyle/>
          <a:p>
            <a:r>
              <a:rPr lang="en-US" dirty="0" smtClean="0"/>
              <a:t>Start with context.</a:t>
            </a:r>
          </a:p>
          <a:p>
            <a:r>
              <a:rPr lang="en-US" dirty="0" smtClean="0"/>
              <a:t>Your topic, thesis statement, and context should be found in your first paragraph</a:t>
            </a:r>
          </a:p>
          <a:p>
            <a:r>
              <a:rPr lang="en-US" dirty="0" smtClean="0"/>
              <a:t>Each successive paragraph should build on this first paragraph and increase support for your thesis</a:t>
            </a:r>
          </a:p>
          <a:p>
            <a:r>
              <a:rPr lang="en-US" dirty="0" smtClean="0"/>
              <a:t>When outlining the essay, think about the different ways you can support your thesis, how these ways build on each other and so forth.</a:t>
            </a:r>
            <a:endParaRPr lang="en-US" dirty="0"/>
          </a:p>
        </p:txBody>
      </p:sp>
    </p:spTree>
    <p:extLst>
      <p:ext uri="{BB962C8B-B14F-4D97-AF65-F5344CB8AC3E}">
        <p14:creationId xmlns:p14="http://schemas.microsoft.com/office/powerpoint/2010/main" val="179526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Sanctuary of School</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31116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244</TotalTime>
  <Words>553</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Parallax</vt:lpstr>
      <vt:lpstr>2/3/20</vt:lpstr>
      <vt:lpstr>What do you think the author means in this quote? Have you ever felt this way?</vt:lpstr>
      <vt:lpstr>Today’s Agenda</vt:lpstr>
      <vt:lpstr>Reading Quiz</vt:lpstr>
      <vt:lpstr>Attendance Question:</vt:lpstr>
      <vt:lpstr>What is a Thesis?</vt:lpstr>
      <vt:lpstr>What is a thesis?</vt:lpstr>
      <vt:lpstr>How does a thesis build into an essay?</vt:lpstr>
      <vt:lpstr>The Sanctuary of School</vt:lpstr>
      <vt:lpstr>Jenna’s Discussion  Questions</vt:lpstr>
      <vt:lpstr>Naida’s Discussion Questions</vt:lpstr>
      <vt:lpstr>How can we tell what Barry’s thesis is?</vt:lpstr>
      <vt:lpstr>How does Barry develop her thesis?</vt:lpstr>
      <vt:lpstr>Writing and supporting your own thesis</vt:lpstr>
      <vt:lpstr>Essay Prompt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2/3/20</dc:title>
  <dc:creator>Chris</dc:creator>
  <cp:lastModifiedBy>Chris</cp:lastModifiedBy>
  <cp:revision>6</cp:revision>
  <dcterms:created xsi:type="dcterms:W3CDTF">2020-02-02T15:48:04Z</dcterms:created>
  <dcterms:modified xsi:type="dcterms:W3CDTF">2020-02-03T03:20:10Z</dcterms:modified>
</cp:coreProperties>
</file>