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7" r:id="rId8"/>
    <p:sldId id="268" r:id="rId9"/>
    <p:sldId id="262" r:id="rId10"/>
    <p:sldId id="263"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0" d="100"/>
          <a:sy n="80"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2/4/2020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2/5/20</a:t>
            </a:r>
            <a:endParaRPr lang="en-US" dirty="0"/>
          </a:p>
        </p:txBody>
      </p:sp>
      <p:sp>
        <p:nvSpPr>
          <p:cNvPr id="3" name="Subtitle 2"/>
          <p:cNvSpPr>
            <a:spLocks noGrp="1"/>
          </p:cNvSpPr>
          <p:nvPr>
            <p:ph type="subTitle" idx="1"/>
          </p:nvPr>
        </p:nvSpPr>
        <p:spPr/>
        <p:txBody>
          <a:bodyPr/>
          <a:lstStyle/>
          <a:p>
            <a:r>
              <a:rPr lang="en-US" dirty="0" smtClean="0"/>
              <a:t>Detail and Description</a:t>
            </a:r>
            <a:endParaRPr lang="en-US" dirty="0"/>
          </a:p>
        </p:txBody>
      </p:sp>
    </p:spTree>
    <p:extLst>
      <p:ext uri="{BB962C8B-B14F-4D97-AF65-F5344CB8AC3E}">
        <p14:creationId xmlns:p14="http://schemas.microsoft.com/office/powerpoint/2010/main" val="1380879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Exploding Sentences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59827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Exploding Sentences</a:t>
            </a:r>
            <a:endParaRPr lang="en-US" dirty="0"/>
          </a:p>
        </p:txBody>
      </p:sp>
      <p:sp>
        <p:nvSpPr>
          <p:cNvPr id="3" name="Content Placeholder 2"/>
          <p:cNvSpPr>
            <a:spLocks noGrp="1"/>
          </p:cNvSpPr>
          <p:nvPr>
            <p:ph idx="1"/>
          </p:nvPr>
        </p:nvSpPr>
        <p:spPr/>
        <p:txBody>
          <a:bodyPr/>
          <a:lstStyle/>
          <a:p>
            <a:pPr marL="0" indent="0">
              <a:buNone/>
            </a:pPr>
            <a:r>
              <a:rPr lang="en-US" dirty="0"/>
              <a:t>I woke up late this morning--as usual. I had no clean clothes and the fridge was next to bare. Traffic was heavy as I sped to work. Some jerk cut me off and I almost had a wreck. At work I went to my desk and there was a note to go and see the boss. I waited outside her office for a while before she called me in. I couldn’t figure out why she wanted to see me. I went inside and sat down. My boss handed me an envelope. She told me that my services were no longer needed and that I was free to go. I got my belongings from my desk and left. The drive home was quick. I am now unemployed.</a:t>
            </a:r>
            <a:endParaRPr lang="en-US" dirty="0"/>
          </a:p>
        </p:txBody>
      </p:sp>
    </p:spTree>
    <p:extLst>
      <p:ext uri="{BB962C8B-B14F-4D97-AF65-F5344CB8AC3E}">
        <p14:creationId xmlns:p14="http://schemas.microsoft.com/office/powerpoint/2010/main" val="3804707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Exploding Sentences</a:t>
            </a:r>
            <a:endParaRPr lang="en-US" dirty="0"/>
          </a:p>
        </p:txBody>
      </p:sp>
      <p:sp>
        <p:nvSpPr>
          <p:cNvPr id="3" name="Content Placeholder 2"/>
          <p:cNvSpPr>
            <a:spLocks noGrp="1"/>
          </p:cNvSpPr>
          <p:nvPr>
            <p:ph idx="1"/>
          </p:nvPr>
        </p:nvSpPr>
        <p:spPr/>
        <p:txBody>
          <a:bodyPr/>
          <a:lstStyle/>
          <a:p>
            <a:r>
              <a:rPr lang="en-US" dirty="0" smtClean="0"/>
              <a:t>Select one sentence in the paragraph</a:t>
            </a:r>
          </a:p>
          <a:p>
            <a:r>
              <a:rPr lang="en-US" dirty="0" smtClean="0"/>
              <a:t>Expand it to make it more interesting and detailed</a:t>
            </a:r>
          </a:p>
          <a:p>
            <a:endParaRPr lang="en-US" dirty="0"/>
          </a:p>
        </p:txBody>
      </p:sp>
    </p:spTree>
    <p:extLst>
      <p:ext uri="{BB962C8B-B14F-4D97-AF65-F5344CB8AC3E}">
        <p14:creationId xmlns:p14="http://schemas.microsoft.com/office/powerpoint/2010/main" val="3289735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jerk cut me off and I almost had a wreck.</a:t>
            </a:r>
          </a:p>
        </p:txBody>
      </p:sp>
      <p:sp>
        <p:nvSpPr>
          <p:cNvPr id="3" name="Content Placeholder 2"/>
          <p:cNvSpPr>
            <a:spLocks noGrp="1"/>
          </p:cNvSpPr>
          <p:nvPr>
            <p:ph idx="1"/>
          </p:nvPr>
        </p:nvSpPr>
        <p:spPr/>
        <p:txBody>
          <a:bodyPr/>
          <a:lstStyle/>
          <a:p>
            <a:r>
              <a:rPr lang="en-US" dirty="0"/>
              <a:t>Some jerk cut me off and I almost had a wreck. I hate people who can’t drive. I decided to teach him a little lesson by playing near bumper cars with his bright red 300 ZX. He kept hitting his brakes, and eventually even shook a fist of rage at me. I giggled gleefully--kind of like that lady in </a:t>
            </a:r>
            <a:r>
              <a:rPr lang="en-US" i="1" dirty="0"/>
              <a:t>Fried Green Tomatoes</a:t>
            </a:r>
            <a:r>
              <a:rPr lang="en-US" dirty="0"/>
              <a:t> who got immense pleasure from repeatedly rear-ending the car of the person who had stolen her parking space. Space is crucial, and that jerk will probably think twice before he cuts into mine again.</a:t>
            </a:r>
            <a:endParaRPr lang="en-US" dirty="0"/>
          </a:p>
        </p:txBody>
      </p:sp>
    </p:spTree>
    <p:extLst>
      <p:ext uri="{BB962C8B-B14F-4D97-AF65-F5344CB8AC3E}">
        <p14:creationId xmlns:p14="http://schemas.microsoft.com/office/powerpoint/2010/main" val="2700537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quote help Barry make her argument?</a:t>
            </a:r>
            <a:endParaRPr lang="en-US" dirty="0"/>
          </a:p>
        </p:txBody>
      </p:sp>
      <p:sp>
        <p:nvSpPr>
          <p:cNvPr id="3" name="Content Placeholder 2"/>
          <p:cNvSpPr>
            <a:spLocks noGrp="1"/>
          </p:cNvSpPr>
          <p:nvPr>
            <p:ph idx="1"/>
          </p:nvPr>
        </p:nvSpPr>
        <p:spPr/>
        <p:txBody>
          <a:bodyPr/>
          <a:lstStyle/>
          <a:p>
            <a:r>
              <a:rPr lang="en-US" dirty="0" smtClean="0"/>
              <a:t>“I walked over to the monkey bars and hooked my arms around the cold metal. I stood for a long time just looking across Rainer Valley. The sky was beginning to whiten and I could hear a few birds” (Barry 167).</a:t>
            </a:r>
            <a:endParaRPr lang="en-US" dirty="0"/>
          </a:p>
        </p:txBody>
      </p:sp>
    </p:spTree>
    <p:extLst>
      <p:ext uri="{BB962C8B-B14F-4D97-AF65-F5344CB8AC3E}">
        <p14:creationId xmlns:p14="http://schemas.microsoft.com/office/powerpoint/2010/main" val="2004901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QOTD</a:t>
            </a:r>
          </a:p>
          <a:p>
            <a:r>
              <a:rPr lang="en-US" dirty="0" smtClean="0"/>
              <a:t>Continue group work from last class</a:t>
            </a:r>
          </a:p>
          <a:p>
            <a:r>
              <a:rPr lang="en-US" dirty="0" smtClean="0"/>
              <a:t>Attendance Question</a:t>
            </a:r>
          </a:p>
          <a:p>
            <a:r>
              <a:rPr lang="en-US" dirty="0" smtClean="0"/>
              <a:t>Discuss “The Miss Dennis School for Writing”</a:t>
            </a:r>
          </a:p>
          <a:p>
            <a:r>
              <a:rPr lang="en-US" dirty="0" smtClean="0"/>
              <a:t>The importance of detail</a:t>
            </a:r>
          </a:p>
          <a:p>
            <a:r>
              <a:rPr lang="en-US" dirty="0" smtClean="0"/>
              <a:t>Exploding Sentences</a:t>
            </a:r>
            <a:endParaRPr lang="en-US" dirty="0"/>
          </a:p>
        </p:txBody>
      </p:sp>
    </p:spTree>
    <p:extLst>
      <p:ext uri="{BB962C8B-B14F-4D97-AF65-F5344CB8AC3E}">
        <p14:creationId xmlns:p14="http://schemas.microsoft.com/office/powerpoint/2010/main" val="1638408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Prompt</a:t>
            </a:r>
            <a:endParaRPr lang="en-US" dirty="0"/>
          </a:p>
        </p:txBody>
      </p:sp>
      <p:sp>
        <p:nvSpPr>
          <p:cNvPr id="3" name="Content Placeholder 2"/>
          <p:cNvSpPr>
            <a:spLocks noGrp="1"/>
          </p:cNvSpPr>
          <p:nvPr>
            <p:ph idx="1"/>
          </p:nvPr>
        </p:nvSpPr>
        <p:spPr/>
        <p:txBody>
          <a:bodyPr/>
          <a:lstStyle/>
          <a:p>
            <a:r>
              <a:rPr lang="en-US" dirty="0" smtClean="0"/>
              <a:t>In “The Sanctuary of School” Linda Barry argues that schools are not doing enough to support children. Most notably, she mentions how funding for before and after school programs is being cut. Barry wants more funding but says that many people feel that it is not the role of the school to babysit. What side of the issue do you come down on and why? Do schools owe more to children or are they doing enough? Use your own experience in school as support for your argument.</a:t>
            </a:r>
            <a:endParaRPr lang="en-US" dirty="0"/>
          </a:p>
        </p:txBody>
      </p:sp>
    </p:spTree>
    <p:extLst>
      <p:ext uri="{BB962C8B-B14F-4D97-AF65-F5344CB8AC3E}">
        <p14:creationId xmlns:p14="http://schemas.microsoft.com/office/powerpoint/2010/main" val="286688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Attendance Question</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How would you define the made up work </a:t>
            </a:r>
            <a:r>
              <a:rPr lang="en-US" sz="3600" dirty="0" err="1" smtClean="0"/>
              <a:t>Florg</a:t>
            </a:r>
            <a:r>
              <a:rPr lang="en-US" sz="3600" dirty="0" smtClean="0"/>
              <a:t>?</a:t>
            </a:r>
            <a:endParaRPr lang="en-US" sz="3600" dirty="0"/>
          </a:p>
        </p:txBody>
      </p:sp>
    </p:spTree>
    <p:extLst>
      <p:ext uri="{BB962C8B-B14F-4D97-AF65-F5344CB8AC3E}">
        <p14:creationId xmlns:p14="http://schemas.microsoft.com/office/powerpoint/2010/main" val="2611329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Miss Dennis School of Writing</a:t>
            </a:r>
            <a:endParaRPr lang="en-US" dirty="0"/>
          </a:p>
        </p:txBody>
      </p:sp>
      <p:sp>
        <p:nvSpPr>
          <p:cNvPr id="3" name="Text Placeholder 2"/>
          <p:cNvSpPr>
            <a:spLocks noGrp="1"/>
          </p:cNvSpPr>
          <p:nvPr>
            <p:ph type="body" idx="1"/>
          </p:nvPr>
        </p:nvSpPr>
        <p:spPr/>
        <p:txBody>
          <a:bodyPr/>
          <a:lstStyle/>
          <a:p>
            <a:r>
              <a:rPr lang="en-US" dirty="0" smtClean="0"/>
              <a:t>Alice Steinbach</a:t>
            </a:r>
            <a:endParaRPr lang="en-US" dirty="0"/>
          </a:p>
        </p:txBody>
      </p:sp>
    </p:spTree>
    <p:extLst>
      <p:ext uri="{BB962C8B-B14F-4D97-AF65-F5344CB8AC3E}">
        <p14:creationId xmlns:p14="http://schemas.microsoft.com/office/powerpoint/2010/main" val="327256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Stephanie’s Discussion Questions</a:t>
            </a:r>
            <a:endParaRPr lang="en-US" dirty="0"/>
          </a:p>
        </p:txBody>
      </p:sp>
      <p:sp>
        <p:nvSpPr>
          <p:cNvPr id="3" name="Content Placeholder 2"/>
          <p:cNvSpPr>
            <a:spLocks noGrp="1"/>
          </p:cNvSpPr>
          <p:nvPr>
            <p:ph idx="1"/>
          </p:nvPr>
        </p:nvSpPr>
        <p:spPr/>
        <p:txBody>
          <a:bodyPr/>
          <a:lstStyle/>
          <a:p>
            <a:r>
              <a:rPr lang="en-US" dirty="0"/>
              <a:t>What did Miss Dennis mean when she told the class to pay attention?</a:t>
            </a:r>
          </a:p>
          <a:p>
            <a:r>
              <a:rPr lang="en-US" dirty="0"/>
              <a:t>Why does Steinbach consider herself "one of the lucky ones" for having miss Dennis as a teacher?</a:t>
            </a:r>
          </a:p>
          <a:p>
            <a:r>
              <a:rPr lang="en-US" dirty="0"/>
              <a:t>what does Steinbach mean when she calls miss Dennis "worldly" when she sees her smoking a cigarette with the silver cigarette holder</a:t>
            </a:r>
            <a:r>
              <a:rPr lang="en-US" dirty="0" smtClean="0"/>
              <a:t>?</a:t>
            </a:r>
            <a:endParaRPr lang="en-US" dirty="0"/>
          </a:p>
        </p:txBody>
      </p:sp>
    </p:spTree>
    <p:extLst>
      <p:ext uri="{BB962C8B-B14F-4D97-AF65-F5344CB8AC3E}">
        <p14:creationId xmlns:p14="http://schemas.microsoft.com/office/powerpoint/2010/main" val="146388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Malak’s</a:t>
            </a:r>
            <a:r>
              <a:rPr lang="en-US" dirty="0" smtClean="0"/>
              <a:t> </a:t>
            </a:r>
            <a:r>
              <a:rPr lang="en-US" smtClean="0"/>
              <a:t>Discussion Questions</a:t>
            </a:r>
            <a:endParaRPr lang="en-US"/>
          </a:p>
        </p:txBody>
      </p:sp>
      <p:sp>
        <p:nvSpPr>
          <p:cNvPr id="3" name="Content Placeholder 2"/>
          <p:cNvSpPr>
            <a:spLocks noGrp="1"/>
          </p:cNvSpPr>
          <p:nvPr>
            <p:ph idx="1"/>
          </p:nvPr>
        </p:nvSpPr>
        <p:spPr/>
        <p:txBody>
          <a:bodyPr>
            <a:normAutofit fontScale="92500" lnSpcReduction="20000"/>
          </a:bodyPr>
          <a:lstStyle/>
          <a:p>
            <a:r>
              <a:rPr lang="en-US" dirty="0"/>
              <a:t>“I think of her and see, with marked clarity, a small, compact woman </a:t>
            </a:r>
            <a:r>
              <a:rPr lang="en-US" dirty="0" smtClean="0"/>
              <a:t>with apricot-colored </a:t>
            </a:r>
            <a:r>
              <a:rPr lang="en-US" dirty="0"/>
              <a:t>hair. She is with a young girl and she is saying something. She is saying</a:t>
            </a:r>
            <a:r>
              <a:rPr lang="en-US" dirty="0" smtClean="0"/>
              <a:t>: ‘</a:t>
            </a:r>
            <a:r>
              <a:rPr lang="en-US" dirty="0"/>
              <a:t>Pay attention.’” Why would she choose to end her narrative like that? Please analyze </a:t>
            </a:r>
            <a:r>
              <a:rPr lang="en-US" dirty="0" smtClean="0"/>
              <a:t>and explain </a:t>
            </a:r>
            <a:r>
              <a:rPr lang="en-US" dirty="0"/>
              <a:t>with details from the narrative to support your analysis?</a:t>
            </a:r>
          </a:p>
          <a:p>
            <a:r>
              <a:rPr lang="en-US" dirty="0"/>
              <a:t>2. Interpret this quote,</a:t>
            </a:r>
          </a:p>
          <a:p>
            <a:pPr marL="0" indent="0">
              <a:buNone/>
            </a:pPr>
            <a:r>
              <a:rPr lang="en-US" dirty="0" smtClean="0"/>
              <a:t> “</a:t>
            </a:r>
            <a:r>
              <a:rPr lang="en-US" dirty="0"/>
              <a:t>Hope is the thing with feathers</a:t>
            </a:r>
          </a:p>
          <a:p>
            <a:pPr marL="0" indent="0">
              <a:buNone/>
            </a:pPr>
            <a:r>
              <a:rPr lang="en-US" dirty="0"/>
              <a:t>That perches in the soul...”</a:t>
            </a:r>
          </a:p>
          <a:p>
            <a:r>
              <a:rPr lang="en-US" dirty="0"/>
              <a:t>3. How would you describe the words that Steinbach used in paragraph 31? Would you </a:t>
            </a:r>
            <a:r>
              <a:rPr lang="en-US" dirty="0" smtClean="0"/>
              <a:t>say that </a:t>
            </a:r>
            <a:r>
              <a:rPr lang="en-US" dirty="0"/>
              <a:t>it was filled with more emotion or it was just a statement?</a:t>
            </a:r>
          </a:p>
        </p:txBody>
      </p:sp>
    </p:spTree>
    <p:extLst>
      <p:ext uri="{BB962C8B-B14F-4D97-AF65-F5344CB8AC3E}">
        <p14:creationId xmlns:p14="http://schemas.microsoft.com/office/powerpoint/2010/main" val="1303993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your blue books</a:t>
            </a:r>
            <a:endParaRPr lang="en-US" dirty="0"/>
          </a:p>
        </p:txBody>
      </p:sp>
      <p:sp>
        <p:nvSpPr>
          <p:cNvPr id="3" name="Content Placeholder 2"/>
          <p:cNvSpPr>
            <a:spLocks noGrp="1"/>
          </p:cNvSpPr>
          <p:nvPr>
            <p:ph idx="1"/>
          </p:nvPr>
        </p:nvSpPr>
        <p:spPr/>
        <p:txBody>
          <a:bodyPr/>
          <a:lstStyle/>
          <a:p>
            <a:r>
              <a:rPr lang="en-US" dirty="0" smtClean="0"/>
              <a:t>Copy down one descriptive sentence other than the two that the author uses for examples on page 100. </a:t>
            </a:r>
          </a:p>
          <a:p>
            <a:r>
              <a:rPr lang="en-US" dirty="0" smtClean="0"/>
              <a:t>Underline the descriptive language</a:t>
            </a:r>
          </a:p>
          <a:p>
            <a:r>
              <a:rPr lang="en-US" dirty="0" smtClean="0"/>
              <a:t>Explain what the description does for you</a:t>
            </a:r>
            <a:endParaRPr lang="en-US" dirty="0"/>
          </a:p>
        </p:txBody>
      </p:sp>
    </p:spTree>
    <p:extLst>
      <p:ext uri="{BB962C8B-B14F-4D97-AF65-F5344CB8AC3E}">
        <p14:creationId xmlns:p14="http://schemas.microsoft.com/office/powerpoint/2010/main" val="19585243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487</TotalTime>
  <Words>663</Words>
  <Application>Microsoft Office PowerPoint</Application>
  <PresentationFormat>Widescreen</PresentationFormat>
  <Paragraphs>39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Corbel</vt:lpstr>
      <vt:lpstr>Parallax</vt:lpstr>
      <vt:lpstr>2/5/20</vt:lpstr>
      <vt:lpstr>How does this quote help Barry make her argument?</vt:lpstr>
      <vt:lpstr>Today’s Agenda</vt:lpstr>
      <vt:lpstr>Essay Prompt</vt:lpstr>
      <vt:lpstr>Today’s Attendance Question</vt:lpstr>
      <vt:lpstr>The Miss Dennis School of Writing</vt:lpstr>
      <vt:lpstr>Stephanie’s Discussion Questions</vt:lpstr>
      <vt:lpstr>Malak’s Discussion Questions</vt:lpstr>
      <vt:lpstr>In your blue books</vt:lpstr>
      <vt:lpstr>Exploding Sentences</vt:lpstr>
      <vt:lpstr>Exploding Sentences</vt:lpstr>
      <vt:lpstr>Exploding Sentences</vt:lpstr>
      <vt:lpstr>Some jerk cut me off and I almost had a wreck.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2/5/20</dc:title>
  <dc:creator>Chris</dc:creator>
  <cp:lastModifiedBy>Chris</cp:lastModifiedBy>
  <cp:revision>5</cp:revision>
  <dcterms:created xsi:type="dcterms:W3CDTF">2020-02-04T20:38:37Z</dcterms:created>
  <dcterms:modified xsi:type="dcterms:W3CDTF">2020-02-05T04:46:17Z</dcterms:modified>
</cp:coreProperties>
</file>