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3/2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4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QOTD: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9821"/>
            <a:ext cx="10018713" cy="3941379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“Pop culture, such as the Batman comics and movies, provides an opportunity to think </a:t>
            </a:r>
            <a:r>
              <a:rPr lang="en-US" sz="3200" dirty="0" err="1" smtClean="0"/>
              <a:t>philsophivcally</a:t>
            </a:r>
            <a:r>
              <a:rPr lang="en-US" sz="3200" dirty="0" smtClean="0"/>
              <a:t> about issues and topics that parallel the real world. For instance, thinking about why Batman has never killed </a:t>
            </a:r>
            <a:r>
              <a:rPr lang="en-US" sz="3200" dirty="0" err="1" smtClean="0"/>
              <a:t>theJker</a:t>
            </a:r>
            <a:r>
              <a:rPr lang="en-US" sz="3200" dirty="0" smtClean="0"/>
              <a:t> may help us reflect on the nation’s issues with terror and torture, specifically their ethics” (White and Arp 482).</a:t>
            </a:r>
          </a:p>
          <a:p>
            <a:r>
              <a:rPr lang="en-US" sz="3200" dirty="0" smtClean="0"/>
              <a:t>Do you agree or disagree with White and Arp’s logic? Why?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764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QOTD</a:t>
            </a:r>
          </a:p>
          <a:p>
            <a:r>
              <a:rPr lang="en-US" dirty="0" smtClean="0"/>
              <a:t>Review of Essay 2</a:t>
            </a:r>
          </a:p>
          <a:p>
            <a:r>
              <a:rPr lang="en-US" dirty="0" smtClean="0"/>
              <a:t>Review of  Rhetorical Strategies</a:t>
            </a:r>
          </a:p>
          <a:p>
            <a:r>
              <a:rPr lang="en-US" dirty="0" smtClean="0"/>
              <a:t>Today’s Reading</a:t>
            </a:r>
          </a:p>
          <a:p>
            <a:r>
              <a:rPr lang="en-US" dirty="0" smtClean="0"/>
              <a:t>How to write a Summary</a:t>
            </a:r>
          </a:p>
        </p:txBody>
      </p:sp>
    </p:spTree>
    <p:extLst>
      <p:ext uri="{BB962C8B-B14F-4D97-AF65-F5344CB8AC3E}">
        <p14:creationId xmlns:p14="http://schemas.microsoft.com/office/powerpoint/2010/main" val="415736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Critical Analysis Essay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5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supporting a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US" sz="4100" dirty="0" smtClean="0"/>
              <a:t>Ethos (authority)</a:t>
            </a:r>
          </a:p>
          <a:p>
            <a:r>
              <a:rPr lang="en-US" sz="4100" dirty="0" smtClean="0"/>
              <a:t>Pathos (emotions)</a:t>
            </a:r>
          </a:p>
          <a:p>
            <a:r>
              <a:rPr lang="en-US" sz="4100" dirty="0" smtClean="0"/>
              <a:t>Logos (logic)</a:t>
            </a:r>
          </a:p>
          <a:p>
            <a:r>
              <a:rPr lang="en-US" sz="4100" dirty="0" smtClean="0"/>
              <a:t>Personal experience</a:t>
            </a:r>
          </a:p>
          <a:p>
            <a:r>
              <a:rPr lang="en-US" sz="4100" dirty="0" smtClean="0"/>
              <a:t>Anecdotes</a:t>
            </a:r>
          </a:p>
          <a:p>
            <a:r>
              <a:rPr lang="en-US" sz="4100" dirty="0" smtClean="0"/>
              <a:t>Quotes from experts</a:t>
            </a:r>
          </a:p>
          <a:p>
            <a:r>
              <a:rPr lang="en-US" sz="4100" dirty="0" smtClean="0"/>
              <a:t>Statistics</a:t>
            </a:r>
          </a:p>
          <a:p>
            <a:r>
              <a:rPr lang="en-US" sz="4100" dirty="0" smtClean="0"/>
              <a:t>Humor</a:t>
            </a:r>
          </a:p>
          <a:p>
            <a:r>
              <a:rPr lang="en-US" sz="4100" dirty="0" smtClean="0"/>
              <a:t>Word choice</a:t>
            </a:r>
          </a:p>
          <a:p>
            <a:r>
              <a:rPr lang="en-US" sz="4100" dirty="0" smtClean="0"/>
              <a:t>Figurative Language</a:t>
            </a:r>
          </a:p>
          <a:p>
            <a:r>
              <a:rPr lang="en-US" sz="4100" dirty="0" smtClean="0"/>
              <a:t>Compare and Contrast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3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Batman Kill the Joker?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4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Kirill’s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1. </a:t>
            </a:r>
            <a:r>
              <a:rPr lang="en-US" i="1" dirty="0"/>
              <a:t>Is there any way to justify the killing even if a bad person is </a:t>
            </a:r>
            <a:r>
              <a:rPr lang="en-US" i="1"/>
              <a:t>killed</a:t>
            </a:r>
            <a:r>
              <a:rPr lang="en-US" i="1" smtClean="0"/>
              <a:t>?</a:t>
            </a:r>
          </a:p>
          <a:p>
            <a:r>
              <a:rPr lang="en-US" i="1" smtClean="0"/>
              <a:t>2</a:t>
            </a:r>
            <a:r>
              <a:rPr lang="en-US" i="1" dirty="0"/>
              <a:t>. Will Batman be a criminal if he kills the Joker?</a:t>
            </a:r>
            <a:endParaRPr lang="en-US" dirty="0"/>
          </a:p>
          <a:p>
            <a:r>
              <a:rPr lang="en-US" i="1" dirty="0"/>
              <a:t>3. Is there any other way to correct the Joker than to kill him?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9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Bolin’s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    Why does Batman doesn’t want to kill the Joker?</a:t>
            </a:r>
          </a:p>
          <a:p>
            <a:r>
              <a:rPr lang="en-US" dirty="0"/>
              <a:t>2)    How is this topic related to many philosopher’s theory?</a:t>
            </a:r>
          </a:p>
          <a:p>
            <a:r>
              <a:rPr lang="en-US" dirty="0"/>
              <a:t>3)    If you are Batman, are you going to kill the Joker and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1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an effective summary: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the article (title, author)</a:t>
            </a:r>
          </a:p>
          <a:p>
            <a:r>
              <a:rPr lang="en-US" dirty="0" smtClean="0"/>
              <a:t>Background information about the author</a:t>
            </a:r>
          </a:p>
          <a:p>
            <a:r>
              <a:rPr lang="en-US" dirty="0" smtClean="0"/>
              <a:t>Topic of article</a:t>
            </a:r>
          </a:p>
          <a:p>
            <a:r>
              <a:rPr lang="en-US" dirty="0" smtClean="0"/>
              <a:t>Main argument/Thesis</a:t>
            </a:r>
          </a:p>
          <a:p>
            <a:r>
              <a:rPr lang="en-US" dirty="0" smtClean="0"/>
              <a:t>Key Supporting details</a:t>
            </a:r>
          </a:p>
          <a:p>
            <a:r>
              <a:rPr lang="en-US" dirty="0" smtClean="0"/>
              <a:t>DO NOT QUOTE FROM THE ARTICLE</a:t>
            </a:r>
          </a:p>
          <a:p>
            <a:r>
              <a:rPr lang="en-US" dirty="0" smtClean="0"/>
              <a:t>DO NOT PROVIDE YOUR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12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53</TotalTime>
  <Words>188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3/2</vt:lpstr>
      <vt:lpstr>QOTD:</vt:lpstr>
      <vt:lpstr>Today’s Agenda</vt:lpstr>
      <vt:lpstr>Review of Critical Analysis Essay</vt:lpstr>
      <vt:lpstr>Strategies for supporting a thesis</vt:lpstr>
      <vt:lpstr>Should Batman Kill the Joker?</vt:lpstr>
      <vt:lpstr>Kirill’s Discussion Questions</vt:lpstr>
      <vt:lpstr>Bolin’s Discussion Questions</vt:lpstr>
      <vt:lpstr>How to write an effective summary: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2/26</dc:title>
  <dc:creator>Chris</dc:creator>
  <cp:lastModifiedBy>Chris</cp:lastModifiedBy>
  <cp:revision>9</cp:revision>
  <dcterms:created xsi:type="dcterms:W3CDTF">2020-02-25T23:16:49Z</dcterms:created>
  <dcterms:modified xsi:type="dcterms:W3CDTF">2020-03-02T04:24:39Z</dcterms:modified>
</cp:coreProperties>
</file>