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63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3/9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7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Sample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into groups and continue 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0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group work from last class</a:t>
            </a:r>
          </a:p>
          <a:p>
            <a:r>
              <a:rPr lang="en-US" dirty="0" smtClean="0"/>
              <a:t>Go over reflective essay notes</a:t>
            </a:r>
          </a:p>
          <a:p>
            <a:r>
              <a:rPr lang="en-US" dirty="0" smtClean="0"/>
              <a:t>Scheduling One-on-One meetings</a:t>
            </a:r>
          </a:p>
          <a:p>
            <a:r>
              <a:rPr lang="en-US" dirty="0" smtClean="0"/>
              <a:t>Discussion of today’s reading</a:t>
            </a:r>
          </a:p>
          <a:p>
            <a:r>
              <a:rPr lang="en-US" dirty="0" smtClean="0"/>
              <a:t>Discussion of Critical Analysis first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2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Reflective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95777"/>
            <a:ext cx="10018713" cy="4444780"/>
          </a:xfrm>
        </p:spPr>
        <p:txBody>
          <a:bodyPr>
            <a:normAutofit/>
          </a:bodyPr>
          <a:lstStyle/>
          <a:p>
            <a:r>
              <a:rPr lang="en-US" dirty="0" smtClean="0"/>
              <a:t>Still missing some essays (I received 17)</a:t>
            </a:r>
          </a:p>
          <a:p>
            <a:r>
              <a:rPr lang="en-US" dirty="0" smtClean="0"/>
              <a:t>Most A’s I have ever given on a single paper</a:t>
            </a:r>
          </a:p>
          <a:p>
            <a:r>
              <a:rPr lang="en-US" dirty="0" smtClean="0"/>
              <a:t>Highest average for Reflective Essay (87)</a:t>
            </a:r>
          </a:p>
          <a:p>
            <a:r>
              <a:rPr lang="en-US" dirty="0" smtClean="0"/>
              <a:t>Students who scored high really took feedback into consideration</a:t>
            </a:r>
          </a:p>
          <a:p>
            <a:r>
              <a:rPr lang="en-US" dirty="0" smtClean="0"/>
              <a:t>Common issues:</a:t>
            </a:r>
          </a:p>
          <a:p>
            <a:pPr lvl="1"/>
            <a:r>
              <a:rPr lang="en-US" dirty="0" smtClean="0"/>
              <a:t>Lost sight of thesis, or thesis wasn’t specific enough to begin with</a:t>
            </a:r>
          </a:p>
          <a:p>
            <a:pPr lvl="1"/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Proof Reading. Especially word choice and sentence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7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One-on-One meetings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Odalys’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Do you believe that by Guerrero sharing her story she would convince others to also share what they have gone through, and make congress want to make a change?</a:t>
            </a:r>
          </a:p>
          <a:p>
            <a:pPr lvl="0"/>
            <a:r>
              <a:rPr lang="en-US" dirty="0"/>
              <a:t>Guerrero believes that the government should provide immigrants with a fair and equal chance in fighting their case. Do you believe this will make the country unite more or become more distant due to different points of views?</a:t>
            </a:r>
          </a:p>
          <a:p>
            <a:pPr lvl="0"/>
            <a:r>
              <a:rPr lang="en-US" dirty="0"/>
              <a:t>Do you agree or disagree with the claim that “it reflects our values as a country to separate children and parents in this way”?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8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Analysis: First Draft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7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26</TotalTime>
  <Words>210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3/9</vt:lpstr>
      <vt:lpstr>Building a Sample Essay</vt:lpstr>
      <vt:lpstr>Today’s Agenda</vt:lpstr>
      <vt:lpstr>Notes on Reflective Essay</vt:lpstr>
      <vt:lpstr>One-on-One meetings</vt:lpstr>
      <vt:lpstr>Odalys’ Questions</vt:lpstr>
      <vt:lpstr>Critical Analysis: First Draft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3/9</dc:title>
  <dc:creator>Chris</dc:creator>
  <cp:lastModifiedBy>Chris</cp:lastModifiedBy>
  <cp:revision>3</cp:revision>
  <dcterms:created xsi:type="dcterms:W3CDTF">2020-03-09T00:17:24Z</dcterms:created>
  <dcterms:modified xsi:type="dcterms:W3CDTF">2020-03-09T00:44:05Z</dcterms:modified>
</cp:coreProperties>
</file>